
<file path=[Content_Types].xml><?xml version="1.0" encoding="utf-8"?>
<Types xmlns="http://schemas.openxmlformats.org/package/2006/content-types">
  <Default Extension="mp3" ContentType="audio/mpeg"/>
  <Default Extension="png" ContentType="image/png"/>
  <Default Extension="m4a" ContentType="audio/mp4"/>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4.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5.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753" r:id="rId2"/>
    <p:sldMasterId id="2147483780" r:id="rId3"/>
    <p:sldMasterId id="2147483819" r:id="rId4"/>
    <p:sldMasterId id="2147483846" r:id="rId5"/>
    <p:sldMasterId id="2147483870" r:id="rId6"/>
  </p:sldMasterIdLst>
  <p:notesMasterIdLst>
    <p:notesMasterId r:id="rId33"/>
  </p:notesMasterIdLst>
  <p:sldIdLst>
    <p:sldId id="309" r:id="rId7"/>
    <p:sldId id="310" r:id="rId8"/>
    <p:sldId id="312" r:id="rId9"/>
    <p:sldId id="311" r:id="rId10"/>
    <p:sldId id="313" r:id="rId11"/>
    <p:sldId id="314" r:id="rId12"/>
    <p:sldId id="315" r:id="rId13"/>
    <p:sldId id="316" r:id="rId14"/>
    <p:sldId id="317" r:id="rId15"/>
    <p:sldId id="329" r:id="rId16"/>
    <p:sldId id="330" r:id="rId17"/>
    <p:sldId id="331" r:id="rId18"/>
    <p:sldId id="332" r:id="rId19"/>
    <p:sldId id="333" r:id="rId20"/>
    <p:sldId id="362" r:id="rId21"/>
    <p:sldId id="358" r:id="rId22"/>
    <p:sldId id="280" r:id="rId23"/>
    <p:sldId id="281" r:id="rId24"/>
    <p:sldId id="334" r:id="rId25"/>
    <p:sldId id="363" r:id="rId26"/>
    <p:sldId id="286" r:id="rId27"/>
    <p:sldId id="298" r:id="rId28"/>
    <p:sldId id="292" r:id="rId29"/>
    <p:sldId id="293" r:id="rId30"/>
    <p:sldId id="360" r:id="rId31"/>
    <p:sldId id="357" r:id="rId32"/>
  </p:sldIdLst>
  <p:sldSz cx="12192000" cy="6858000"/>
  <p:notesSz cx="6858000" cy="9144000"/>
  <p:custDataLst>
    <p:tags r:id="rId34"/>
  </p:custDataLst>
  <p:defaultTextStyle>
    <a:defPPr>
      <a:defRPr lang="en-US"/>
    </a:defPPr>
    <a:lvl1pPr algn="l" rtl="0" fontAlgn="base">
      <a:spcBef>
        <a:spcPct val="0"/>
      </a:spcBef>
      <a:spcAft>
        <a:spcPct val="0"/>
      </a:spcAft>
      <a:defRPr kern="1200">
        <a:solidFill>
          <a:schemeClr val="tx1"/>
        </a:solidFill>
        <a:latin typeface="Times New Roman" panose="02020603050405020304" pitchFamily="18" charset="0"/>
        <a:ea typeface="+mn-ea"/>
        <a:cs typeface="+mn-cs"/>
      </a:defRPr>
    </a:lvl1pPr>
    <a:lvl2pPr marL="457200" algn="l" rtl="0" fontAlgn="base">
      <a:spcBef>
        <a:spcPct val="0"/>
      </a:spcBef>
      <a:spcAft>
        <a:spcPct val="0"/>
      </a:spcAft>
      <a:defRPr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kern="1200">
        <a:solidFill>
          <a:schemeClr val="tx1"/>
        </a:solidFill>
        <a:latin typeface="Times New Roman" panose="02020603050405020304" pitchFamily="18" charset="0"/>
        <a:ea typeface="+mn-ea"/>
        <a:cs typeface="+mn-cs"/>
      </a:defRPr>
    </a:lvl5pPr>
    <a:lvl6pPr marL="2286000" algn="l" defTabSz="914400" rtl="0" eaLnBrk="1" latinLnBrk="0" hangingPunct="1">
      <a:defRPr kern="1200">
        <a:solidFill>
          <a:schemeClr val="tx1"/>
        </a:solidFill>
        <a:latin typeface="Times New Roman" panose="02020603050405020304" pitchFamily="18" charset="0"/>
        <a:ea typeface="+mn-ea"/>
        <a:cs typeface="+mn-cs"/>
      </a:defRPr>
    </a:lvl6pPr>
    <a:lvl7pPr marL="2743200" algn="l" defTabSz="914400" rtl="0" eaLnBrk="1" latinLnBrk="0" hangingPunct="1">
      <a:defRPr kern="1200">
        <a:solidFill>
          <a:schemeClr val="tx1"/>
        </a:solidFill>
        <a:latin typeface="Times New Roman" panose="02020603050405020304" pitchFamily="18" charset="0"/>
        <a:ea typeface="+mn-ea"/>
        <a:cs typeface="+mn-cs"/>
      </a:defRPr>
    </a:lvl7pPr>
    <a:lvl8pPr marL="3200400" algn="l" defTabSz="914400" rtl="0" eaLnBrk="1" latinLnBrk="0" hangingPunct="1">
      <a:defRPr kern="1200">
        <a:solidFill>
          <a:schemeClr val="tx1"/>
        </a:solidFill>
        <a:latin typeface="Times New Roman" panose="02020603050405020304" pitchFamily="18" charset="0"/>
        <a:ea typeface="+mn-ea"/>
        <a:cs typeface="+mn-cs"/>
      </a:defRPr>
    </a:lvl8pPr>
    <a:lvl9pPr marL="3657600" algn="l" defTabSz="914400" rtl="0" eaLnBrk="1" latinLnBrk="0" hangingPunct="1">
      <a:defRPr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CC"/>
    <a:srgbClr val="FFFFFF"/>
    <a:srgbClr val="FF66FF"/>
    <a:srgbClr val="FFFFCC"/>
    <a:srgbClr val="FF0066"/>
    <a:srgbClr val="CCCC00"/>
    <a:srgbClr val="FF9900"/>
    <a:srgbClr val="66FF33"/>
    <a:srgbClr val="FF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206" autoAdjust="0"/>
    <p:restoredTop sz="76727" autoAdjust="0"/>
  </p:normalViewPr>
  <p:slideViewPr>
    <p:cSldViewPr>
      <p:cViewPr varScale="1">
        <p:scale>
          <a:sx n="53" d="100"/>
          <a:sy n="53" d="100"/>
        </p:scale>
        <p:origin x="1044" y="60"/>
      </p:cViewPr>
      <p:guideLst>
        <p:guide orient="horz" pos="2160"/>
        <p:guide pos="3840"/>
      </p:guideLst>
    </p:cSldViewPr>
  </p:slideViewPr>
  <p:outlineViewPr>
    <p:cViewPr>
      <p:scale>
        <a:sx n="33" d="100"/>
        <a:sy n="33" d="100"/>
      </p:scale>
      <p:origin x="0" y="0"/>
    </p:cViewPr>
  </p:outlineViewPr>
  <p:notesTextViewPr>
    <p:cViewPr>
      <p:scale>
        <a:sx n="75" d="100"/>
        <a:sy n="75" d="100"/>
      </p:scale>
      <p:origin x="0" y="0"/>
    </p:cViewPr>
  </p:notesTextViewPr>
  <p:sorterViewPr>
    <p:cViewPr>
      <p:scale>
        <a:sx n="100" d="100"/>
        <a:sy n="100" d="100"/>
      </p:scale>
      <p:origin x="0" y="-10806"/>
    </p:cViewPr>
  </p:sorter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21" Type="http://schemas.openxmlformats.org/officeDocument/2006/relationships/slide" Target="slides/slide15.xml"/><Relationship Id="rId34" Type="http://schemas.openxmlformats.org/officeDocument/2006/relationships/tags" Target="tags/tag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presProps" Target="presProps.xml"/><Relationship Id="rId8" Type="http://schemas.openxmlformats.org/officeDocument/2006/relationships/slide" Target="slides/slide2.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defRPr sz="1200">
                <a:latin typeface="Arial" charset="0"/>
              </a:defRPr>
            </a:lvl1pPr>
          </a:lstStyle>
          <a:p>
            <a:pPr>
              <a:defRPr/>
            </a:pPr>
            <a:endParaRPr lang="en-US"/>
          </a:p>
        </p:txBody>
      </p:sp>
      <p:sp>
        <p:nvSpPr>
          <p:cNvPr id="54275" name="Rectangle 3"/>
          <p:cNvSpPr>
            <a:spLocks noGrp="1" noChangeArrowheads="1"/>
          </p:cNvSpPr>
          <p:nvPr>
            <p:ph type="dt" idx="1"/>
          </p:nvPr>
        </p:nvSpPr>
        <p:spPr bwMode="auto">
          <a:xfrm>
            <a:off x="3884613" y="0"/>
            <a:ext cx="29718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defRPr sz="1200">
                <a:latin typeface="Arial" charset="0"/>
              </a:defRPr>
            </a:lvl1pPr>
          </a:lstStyle>
          <a:p>
            <a:pPr>
              <a:defRPr/>
            </a:pPr>
            <a:endParaRPr lang="en-US"/>
          </a:p>
        </p:txBody>
      </p:sp>
      <p:sp>
        <p:nvSpPr>
          <p:cNvPr id="36868" name="Rectangle 4"/>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7" name="Rectangle 5"/>
          <p:cNvSpPr>
            <a:spLocks noGrp="1" noChangeArrowheads="1"/>
          </p:cNvSpPr>
          <p:nvPr>
            <p:ph type="body" sz="quarter" idx="3"/>
          </p:nvPr>
        </p:nvSpPr>
        <p:spPr bwMode="auto">
          <a:xfrm>
            <a:off x="685800" y="4343400"/>
            <a:ext cx="5486400" cy="4114800"/>
          </a:xfrm>
          <a:prstGeom prst="rect">
            <a:avLst/>
          </a:prstGeom>
          <a:noFill/>
          <a:ln>
            <a:noFill/>
          </a:ln>
          <a:effectLst/>
          <a:ex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54278" name="Rectangle 6"/>
          <p:cNvSpPr>
            <a:spLocks noGrp="1" noChangeArrowheads="1"/>
          </p:cNvSpPr>
          <p:nvPr>
            <p:ph type="ftr" sz="quarter" idx="4"/>
          </p:nvPr>
        </p:nvSpPr>
        <p:spPr bwMode="auto">
          <a:xfrm>
            <a:off x="0" y="8685213"/>
            <a:ext cx="2971800" cy="457200"/>
          </a:xfrm>
          <a:prstGeom prst="rect">
            <a:avLst/>
          </a:prstGeom>
          <a:noFill/>
          <a:ln>
            <a:noFill/>
          </a:ln>
          <a:effectLst/>
          <a:extLst/>
        </p:spPr>
        <p:txBody>
          <a:bodyPr vert="horz" wrap="square" lIns="91440" tIns="45720" rIns="91440" bIns="45720" numCol="1" anchor="b" anchorCtr="0" compatLnSpc="1">
            <a:prstTxWarp prst="textNoShape">
              <a:avLst/>
            </a:prstTxWarp>
          </a:bodyPr>
          <a:lstStyle>
            <a:lvl1pPr>
              <a:defRPr sz="1200">
                <a:latin typeface="Arial" charset="0"/>
              </a:defRPr>
            </a:lvl1pPr>
          </a:lstStyle>
          <a:p>
            <a:pPr>
              <a:defRPr/>
            </a:pPr>
            <a:endParaRPr lang="en-US"/>
          </a:p>
        </p:txBody>
      </p:sp>
      <p:sp>
        <p:nvSpPr>
          <p:cNvPr id="54279" name="Rectangle 7"/>
          <p:cNvSpPr>
            <a:spLocks noGrp="1" noChangeArrowheads="1"/>
          </p:cNvSpPr>
          <p:nvPr>
            <p:ph type="sldNum" sz="quarter" idx="5"/>
          </p:nvPr>
        </p:nvSpPr>
        <p:spPr bwMode="auto">
          <a:xfrm>
            <a:off x="3884613" y="8685213"/>
            <a:ext cx="2971800" cy="457200"/>
          </a:xfrm>
          <a:prstGeom prst="rect">
            <a:avLst/>
          </a:prstGeom>
          <a:noFill/>
          <a:ln>
            <a:noFill/>
          </a:ln>
          <a:effectLst/>
          <a:extLst/>
        </p:spPr>
        <p:txBody>
          <a:bodyPr vert="horz" wrap="square" lIns="91440" tIns="45720" rIns="91440" bIns="45720" numCol="1" anchor="b" anchorCtr="0" compatLnSpc="1">
            <a:prstTxWarp prst="textNoShape">
              <a:avLst/>
            </a:prstTxWarp>
          </a:bodyPr>
          <a:lstStyle>
            <a:lvl1pPr algn="r">
              <a:defRPr sz="1200">
                <a:latin typeface="Arial" panose="020B0604020202020204" pitchFamily="34" charset="0"/>
              </a:defRPr>
            </a:lvl1pPr>
          </a:lstStyle>
          <a:p>
            <a:fld id="{702A58EA-CF7A-4DD7-956F-00E4B3BCAD52}" type="slidenum">
              <a:rPr lang="en-US" altLang="en-US"/>
              <a:pPr/>
              <a:t>‹#›</a:t>
            </a:fld>
            <a:endParaRPr lang="en-US" altLang="en-US"/>
          </a:p>
        </p:txBody>
      </p:sp>
    </p:spTree>
    <p:extLst>
      <p:ext uri="{BB962C8B-B14F-4D97-AF65-F5344CB8AC3E}">
        <p14:creationId xmlns:p14="http://schemas.microsoft.com/office/powerpoint/2010/main" val="235656119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A31F6F-035C-4298-9D9E-75E0CD0C47D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33101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1" i="0" kern="1200" smtClean="0">
                <a:solidFill>
                  <a:schemeClr val="tx1"/>
                </a:solidFill>
                <a:effectLst/>
                <a:latin typeface="Arial" charset="0"/>
                <a:ea typeface="+mn-ea"/>
                <a:cs typeface="+mn-cs"/>
              </a:rPr>
              <a:t>Câu 2</a:t>
            </a:r>
          </a:p>
          <a:p>
            <a:r>
              <a:rPr lang="vi-VN" sz="1200" b="0" i="0" kern="1200" smtClean="0">
                <a:solidFill>
                  <a:schemeClr val="tx1"/>
                </a:solidFill>
                <a:effectLst/>
                <a:latin typeface="Arial" charset="0"/>
                <a:ea typeface="+mn-ea"/>
                <a:cs typeface="+mn-cs"/>
              </a:rPr>
              <a:t>Tìm những câu cho thấy bạn Lương rất thông cảm với bạn Hồng.</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Những câu cho thấy bạn Lương rất thông cảm với bạn Hồng:</a:t>
            </a:r>
          </a:p>
          <a:p>
            <a:r>
              <a:rPr lang="vi-VN" sz="1200" b="0" i="0" kern="1200" smtClean="0">
                <a:solidFill>
                  <a:schemeClr val="tx1"/>
                </a:solidFill>
                <a:effectLst/>
                <a:latin typeface="Arial" charset="0"/>
                <a:ea typeface="+mn-ea"/>
                <a:cs typeface="+mn-cs"/>
              </a:rPr>
              <a:t>Hôm nay đọc báo Tiền Phong, mình rất xúc động được biết ba của Hồng đã hi sinh trong đợt lũ vừa rồi. Mình gửi bức thư này chia buồn với bạn.</a:t>
            </a:r>
          </a:p>
          <a:p>
            <a:r>
              <a:rPr lang="vi-VN" sz="1200" b="0" i="0" kern="1200" smtClean="0">
                <a:solidFill>
                  <a:schemeClr val="tx1"/>
                </a:solidFill>
                <a:effectLst/>
                <a:latin typeface="Arial" charset="0"/>
                <a:ea typeface="+mn-ea"/>
                <a:cs typeface="+mn-cs"/>
              </a:rPr>
              <a:t>Mình hiểu Hồng đau đớn và thiệt thòi như thế nào khi ba Hồng đã ra đi mãi mãi.</a:t>
            </a:r>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13</a:t>
            </a:fld>
            <a:endParaRPr lang="en-US" altLang="en-US"/>
          </a:p>
        </p:txBody>
      </p:sp>
    </p:spTree>
    <p:extLst>
      <p:ext uri="{BB962C8B-B14F-4D97-AF65-F5344CB8AC3E}">
        <p14:creationId xmlns:p14="http://schemas.microsoft.com/office/powerpoint/2010/main" val="38338844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0" i="0" kern="1200" smtClean="0">
                <a:solidFill>
                  <a:schemeClr val="tx1"/>
                </a:solidFill>
                <a:effectLst/>
                <a:latin typeface="Arial" charset="0"/>
                <a:ea typeface="+mn-ea"/>
                <a:cs typeface="+mn-cs"/>
              </a:rPr>
              <a:t>Hành động và lời nói ân cần của cậu bé, chứng tỏ rằng tình cảm của cậu đối với ông lão ăn xin như thế nào?</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Hành động lục tìm trong người mình xem còn có cái gì có thể cho ông lão và nắm chặt bàn tay run rẩy của ông cũng như lời nói chân thật của cậu bé, biểu hiện một tình thương bao la của cậu đối với ông lão. Cậu rất muốn chia sẻ cùng ông cụ, cảm thông với hoàn cảnh nghèo đói của ông. Nhưng cậu cũng đang rơi vào hoàn cảnh khốn khó. Tâm thì có mà lực thì không. Đúng là "lực bất tòng tâm". Cậu bé là một người có một tấm lòng nhân ái bao la.</a:t>
            </a:r>
          </a:p>
          <a:p>
            <a:endParaRPr lang="en-US" smtClean="0"/>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14</a:t>
            </a:fld>
            <a:endParaRPr lang="en-US" altLang="en-US"/>
          </a:p>
        </p:txBody>
      </p:sp>
    </p:spTree>
    <p:extLst>
      <p:ext uri="{BB962C8B-B14F-4D97-AF65-F5344CB8AC3E}">
        <p14:creationId xmlns:p14="http://schemas.microsoft.com/office/powerpoint/2010/main" val="17989170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02A58EA-CF7A-4DD7-956F-00E4B3BCAD5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094564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02A58EA-CF7A-4DD7-956F-00E4B3BCAD5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895542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z="1200" smtClean="0">
                <a:solidFill>
                  <a:prstClr val="black"/>
                </a:solidFill>
              </a:rPr>
              <a:t>Luyện đọc  bài nhiều  lần </a:t>
            </a:r>
          </a:p>
          <a:p>
            <a:r>
              <a:rPr lang="en-US" sz="1200" smtClean="0">
                <a:solidFill>
                  <a:prstClr val="black"/>
                </a:solidFill>
              </a:rPr>
              <a:t>Chuẩn bị Tiết 2 : Nghe- viết Lời hứa ( sách giáo khoa Tiếng Việt 4. Tập 1 trang 96)</a:t>
            </a:r>
          </a:p>
          <a:p>
            <a:endParaRPr lang="en-US"/>
          </a:p>
        </p:txBody>
      </p:sp>
      <p:sp>
        <p:nvSpPr>
          <p:cNvPr id="4" name="Slide Number Placeholder 3"/>
          <p:cNvSpPr>
            <a:spLocks noGrp="1"/>
          </p:cNvSpPr>
          <p:nvPr>
            <p:ph type="sldNum" sz="quarter" idx="10"/>
          </p:nvPr>
        </p:nvSpPr>
        <p:spPr/>
        <p:txBody>
          <a:bodyPr/>
          <a:lstStyle/>
          <a:p>
            <a:pPr fontAlgn="auto">
              <a:spcBef>
                <a:spcPts val="0"/>
              </a:spcBef>
              <a:spcAft>
                <a:spcPts val="0"/>
              </a:spcAft>
              <a:defRPr/>
            </a:pPr>
            <a:fld id="{35A31F6F-035C-4298-9D9E-75E0CD0C47D1}" type="slidenum">
              <a:rPr lang="en-US" smtClean="0">
                <a:solidFill>
                  <a:prstClr val="black"/>
                </a:solidFill>
                <a:latin typeface="Calibri" panose="020F0502020204030204"/>
              </a:rPr>
              <a:pPr fontAlgn="auto">
                <a:spcBef>
                  <a:spcPts val="0"/>
                </a:spcBef>
                <a:spcAft>
                  <a:spcPts val="0"/>
                </a:spcAft>
                <a:defRPr/>
              </a:pPr>
              <a:t>25</a:t>
            </a:fld>
            <a:endParaRPr lang="en-US">
              <a:solidFill>
                <a:prstClr val="black"/>
              </a:solidFill>
              <a:latin typeface="Calibri" panose="020F0502020204030204"/>
            </a:endParaRPr>
          </a:p>
        </p:txBody>
      </p:sp>
    </p:spTree>
    <p:extLst>
      <p:ext uri="{BB962C8B-B14F-4D97-AF65-F5344CB8AC3E}">
        <p14:creationId xmlns:p14="http://schemas.microsoft.com/office/powerpoint/2010/main" val="298687583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2</a:t>
            </a:fld>
            <a:endParaRPr lang="en-US" altLang="en-US"/>
          </a:p>
        </p:txBody>
      </p:sp>
    </p:spTree>
    <p:extLst>
      <p:ext uri="{BB962C8B-B14F-4D97-AF65-F5344CB8AC3E}">
        <p14:creationId xmlns:p14="http://schemas.microsoft.com/office/powerpoint/2010/main" val="28189743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mtClean="0"/>
              <a:t>Có</a:t>
            </a:r>
            <a:r>
              <a:rPr lang="en-US" baseline="0" smtClean="0"/>
              <a:t> sinh vật lạ đang tiến đến xâm chiếm trái đất</a:t>
            </a:r>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3</a:t>
            </a:fld>
            <a:endParaRPr lang="en-US" altLang="en-US"/>
          </a:p>
        </p:txBody>
      </p:sp>
    </p:spTree>
    <p:extLst>
      <p:ext uri="{BB962C8B-B14F-4D97-AF65-F5344CB8AC3E}">
        <p14:creationId xmlns:p14="http://schemas.microsoft.com/office/powerpoint/2010/main" val="32214423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smtClean="0"/>
              <a:t>Ngày</a:t>
            </a:r>
            <a:r>
              <a:rPr lang="en-US" baseline="0" smtClean="0"/>
              <a:t> hôm nay, cô và chúng mình sẽ cùng nhau bảo vệ trái đất nhé</a:t>
            </a:r>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4</a:t>
            </a:fld>
            <a:endParaRPr lang="en-US" altLang="en-US"/>
          </a:p>
        </p:txBody>
      </p:sp>
    </p:spTree>
    <p:extLst>
      <p:ext uri="{BB962C8B-B14F-4D97-AF65-F5344CB8AC3E}">
        <p14:creationId xmlns:p14="http://schemas.microsoft.com/office/powerpoint/2010/main" val="40640838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mtClean="0"/>
              <a:t>Cảm</a:t>
            </a:r>
            <a:r>
              <a:rPr lang="en-US" baseline="0" smtClean="0"/>
              <a:t> ơn các bạn rất nhiều. Nhờ có sự giúp đỡ của các bạn mà mình đã tiêu diệt được các quái vật rồi. Chúc các bạn luôn chăm ngoan học giỏi nhé</a:t>
            </a:r>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8</a:t>
            </a:fld>
            <a:endParaRPr lang="en-US" altLang="en-US"/>
          </a:p>
        </p:txBody>
      </p:sp>
    </p:spTree>
    <p:extLst>
      <p:ext uri="{BB962C8B-B14F-4D97-AF65-F5344CB8AC3E}">
        <p14:creationId xmlns:p14="http://schemas.microsoft.com/office/powerpoint/2010/main" val="16701539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0" i="0" kern="1200" smtClean="0">
                <a:solidFill>
                  <a:schemeClr val="tx1"/>
                </a:solidFill>
                <a:effectLst/>
                <a:latin typeface="Arial" charset="0"/>
                <a:ea typeface="+mn-ea"/>
                <a:cs typeface="+mn-cs"/>
              </a:rPr>
              <a:t>Tìm những chi tiết cho thấy chị Nhà Trò rất yếu ớt?</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Đó là những chi tiết:</a:t>
            </a:r>
          </a:p>
          <a:p>
            <a:r>
              <a:rPr lang="vi-VN" sz="1200" b="0" i="0" kern="1200" smtClean="0">
                <a:solidFill>
                  <a:schemeClr val="tx1"/>
                </a:solidFill>
                <a:effectLst/>
                <a:latin typeface="Arial" charset="0"/>
                <a:ea typeface="+mn-ea"/>
                <a:cs typeface="+mn-cs"/>
              </a:rPr>
              <a:t>Bé nhỏ gầy yếu quá.</a:t>
            </a:r>
          </a:p>
          <a:p>
            <a:r>
              <a:rPr lang="vi-VN" sz="1200" b="0" i="0" kern="1200" smtClean="0">
                <a:solidFill>
                  <a:schemeClr val="tx1"/>
                </a:solidFill>
                <a:effectLst/>
                <a:latin typeface="Arial" charset="0"/>
                <a:ea typeface="+mn-ea"/>
                <a:cs typeface="+mn-cs"/>
              </a:rPr>
              <a:t>Người bự những phấn như mới lột.</a:t>
            </a:r>
          </a:p>
          <a:p>
            <a:r>
              <a:rPr lang="vi-VN" sz="1200" b="0" i="0" kern="1200" smtClean="0">
                <a:solidFill>
                  <a:schemeClr val="tx1"/>
                </a:solidFill>
                <a:effectLst/>
                <a:latin typeface="Arial" charset="0"/>
                <a:ea typeface="+mn-ea"/>
                <a:cs typeface="+mn-cs"/>
              </a:rPr>
              <a:t>Hai cánh mỏng như cánh bướm non, ngắn chùn chùn, chưa quen mở, yếu ớt không bay xa được xa, kiếm ăn không đủ bữa, nghèo túng.</a:t>
            </a:r>
          </a:p>
          <a:p>
            <a:endParaRPr lang="en-US" smtClean="0"/>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9</a:t>
            </a:fld>
            <a:endParaRPr lang="en-US" altLang="en-US"/>
          </a:p>
        </p:txBody>
      </p:sp>
    </p:spTree>
    <p:extLst>
      <p:ext uri="{BB962C8B-B14F-4D97-AF65-F5344CB8AC3E}">
        <p14:creationId xmlns:p14="http://schemas.microsoft.com/office/powerpoint/2010/main" val="16928451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0" i="0" kern="1200" smtClean="0">
                <a:solidFill>
                  <a:schemeClr val="tx1"/>
                </a:solidFill>
                <a:effectLst/>
                <a:latin typeface="Arial" charset="0"/>
                <a:ea typeface="+mn-ea"/>
                <a:cs typeface="+mn-cs"/>
              </a:rPr>
              <a:t>Sự quan tâm chăm sóc của xóm làng đối với mẹ của bạn nhỏ thể hiện qua những câu thơ nào?</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Đó là những câu:</a:t>
            </a:r>
          </a:p>
          <a:p>
            <a:r>
              <a:rPr lang="vi-VN" sz="1200" b="0" i="0" kern="1200" smtClean="0">
                <a:solidFill>
                  <a:schemeClr val="tx1"/>
                </a:solidFill>
                <a:effectLst/>
                <a:latin typeface="Arial" charset="0"/>
                <a:ea typeface="+mn-ea"/>
                <a:cs typeface="+mn-cs"/>
              </a:rPr>
              <a:t>Mẹ ơi! Cô bác xóm làng đến thăm.</a:t>
            </a:r>
            <a:br>
              <a:rPr lang="vi-VN" sz="1200" b="0" i="0" kern="1200" smtClean="0">
                <a:solidFill>
                  <a:schemeClr val="tx1"/>
                </a:solidFill>
                <a:effectLst/>
                <a:latin typeface="Arial" charset="0"/>
                <a:ea typeface="+mn-ea"/>
                <a:cs typeface="+mn-cs"/>
              </a:rPr>
            </a:br>
            <a:r>
              <a:rPr lang="vi-VN" sz="1200" b="0" i="0" kern="1200" smtClean="0">
                <a:solidFill>
                  <a:schemeClr val="tx1"/>
                </a:solidFill>
                <a:effectLst/>
                <a:latin typeface="Arial" charset="0"/>
                <a:ea typeface="+mn-ea"/>
                <a:cs typeface="+mn-cs"/>
              </a:rPr>
              <a:t>Người cho trứng, người cho cam.</a:t>
            </a:r>
            <a:br>
              <a:rPr lang="vi-VN" sz="1200" b="0" i="0" kern="1200" smtClean="0">
                <a:solidFill>
                  <a:schemeClr val="tx1"/>
                </a:solidFill>
                <a:effectLst/>
                <a:latin typeface="Arial" charset="0"/>
                <a:ea typeface="+mn-ea"/>
                <a:cs typeface="+mn-cs"/>
              </a:rPr>
            </a:br>
            <a:r>
              <a:rPr lang="vi-VN" sz="1200" b="0" i="0" kern="1200" smtClean="0">
                <a:solidFill>
                  <a:schemeClr val="tx1"/>
                </a:solidFill>
                <a:effectLst/>
                <a:latin typeface="Arial" charset="0"/>
                <a:ea typeface="+mn-ea"/>
                <a:cs typeface="+mn-cs"/>
              </a:rPr>
              <a:t>Và anh y sĩ đã mang thuốc vào.</a:t>
            </a:r>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10</a:t>
            </a:fld>
            <a:endParaRPr lang="en-US" altLang="en-US"/>
          </a:p>
        </p:txBody>
      </p:sp>
    </p:spTree>
    <p:extLst>
      <p:ext uri="{BB962C8B-B14F-4D97-AF65-F5344CB8AC3E}">
        <p14:creationId xmlns:p14="http://schemas.microsoft.com/office/powerpoint/2010/main" val="16294007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0" i="0" kern="1200" smtClean="0">
                <a:solidFill>
                  <a:schemeClr val="tx1"/>
                </a:solidFill>
                <a:effectLst/>
                <a:latin typeface="Arial" charset="0"/>
                <a:ea typeface="+mn-ea"/>
                <a:cs typeface="+mn-cs"/>
              </a:rPr>
              <a:t>Dế Mèn đã làm cách nào để bọn nhện phải sợ?</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Để làm bọn nhện phải sợ, trước hết Dế Mèn cất tiếng hỏi lớn: Ai đứng chóp bu bọn này?" Ra đây ta nói chuyện" Lời lẽ cao ngạo, thách thức, dọa dẫm, oai phong muốn nói chuyện với kẻ đứng đầu bọn. Dùng từ ngữ nói chuyện với đối phương thì xưng "ta", gọi "bọn mày"</a:t>
            </a:r>
          </a:p>
          <a:p>
            <a:r>
              <a:rPr lang="vi-VN" sz="1200" b="0" i="0" kern="1200" smtClean="0">
                <a:solidFill>
                  <a:schemeClr val="tx1"/>
                </a:solidFill>
                <a:effectLst/>
                <a:latin typeface="Arial" charset="0"/>
                <a:ea typeface="+mn-ea"/>
                <a:cs typeface="+mn-cs"/>
              </a:rPr>
              <a:t>- Về hành động "quay" phắt lưng, phóng càng đạp phanh phách" Nhằm bộc lộ sức mạnh ghê gớm của mình để thị uy, áp đảo vị chúa trùm nhà nhện ngay từ đầu giáp mặt</a:t>
            </a:r>
          </a:p>
          <a:p>
            <a:endParaRPr lang="en-US" smtClean="0"/>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11</a:t>
            </a:fld>
            <a:endParaRPr lang="en-US" altLang="en-US"/>
          </a:p>
        </p:txBody>
      </p:sp>
    </p:spTree>
    <p:extLst>
      <p:ext uri="{BB962C8B-B14F-4D97-AF65-F5344CB8AC3E}">
        <p14:creationId xmlns:p14="http://schemas.microsoft.com/office/powerpoint/2010/main" val="34763251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vi-VN" sz="1200" b="0" i="0" kern="1200" smtClean="0">
                <a:solidFill>
                  <a:schemeClr val="tx1"/>
                </a:solidFill>
                <a:effectLst/>
                <a:latin typeface="Arial" charset="0"/>
                <a:ea typeface="+mn-ea"/>
                <a:cs typeface="+mn-cs"/>
              </a:rPr>
              <a:t>Vì sao tác giả yêu truyện cổ nước mình?</a:t>
            </a:r>
          </a:p>
          <a:p>
            <a:r>
              <a:rPr lang="vi-VN" sz="1200" b="1" i="0" kern="1200" smtClean="0">
                <a:solidFill>
                  <a:schemeClr val="tx1"/>
                </a:solidFill>
                <a:effectLst/>
                <a:latin typeface="Arial" charset="0"/>
                <a:ea typeface="+mn-ea"/>
                <a:cs typeface="+mn-cs"/>
              </a:rPr>
              <a:t>Trả lời:</a:t>
            </a:r>
            <a:endParaRPr lang="vi-VN" sz="1200" b="0" i="0" kern="1200" smtClean="0">
              <a:solidFill>
                <a:schemeClr val="tx1"/>
              </a:solidFill>
              <a:effectLst/>
              <a:latin typeface="Arial" charset="0"/>
              <a:ea typeface="+mn-ea"/>
              <a:cs typeface="+mn-cs"/>
            </a:endParaRPr>
          </a:p>
          <a:p>
            <a:r>
              <a:rPr lang="vi-VN" sz="1200" b="0" i="0" kern="1200" smtClean="0">
                <a:solidFill>
                  <a:schemeClr val="tx1"/>
                </a:solidFill>
                <a:effectLst/>
                <a:latin typeface="Arial" charset="0"/>
                <a:ea typeface="+mn-ea"/>
                <a:cs typeface="+mn-cs"/>
              </a:rPr>
              <a:t>Vì truyện cổ nước mình giàu lòng nhân ái và ý nghĩa phản ánh cuộc sống rất sâu xa. Giúp thế hệ đời sau tiếp nhận được những phẩm chất quý báu của cha ông như lẽ công bằng, sự thông minh, lòng độ lượng tình nhân ái bao la… Đồng thời truyện cổ đem lại cho chúng ta hôm nay những lời răn dạy cực kì quý báu của cha ông về những phẩm chất tốt đẹp cần có trong cuộc sống. Đó là lòng nhân hậu vị tha, lòng độ lượng bao dung, chăm chỉ, chuyên cần và ăn ở hiền lành phúc đức.</a:t>
            </a:r>
          </a:p>
          <a:p>
            <a:endParaRPr lang="en-US" smtClean="0"/>
          </a:p>
          <a:p>
            <a:endParaRPr lang="en-US"/>
          </a:p>
        </p:txBody>
      </p:sp>
      <p:sp>
        <p:nvSpPr>
          <p:cNvPr id="4" name="Slide Number Placeholder 3"/>
          <p:cNvSpPr>
            <a:spLocks noGrp="1"/>
          </p:cNvSpPr>
          <p:nvPr>
            <p:ph type="sldNum" sz="quarter" idx="10"/>
          </p:nvPr>
        </p:nvSpPr>
        <p:spPr/>
        <p:txBody>
          <a:bodyPr/>
          <a:lstStyle/>
          <a:p>
            <a:fld id="{702A58EA-CF7A-4DD7-956F-00E4B3BCAD52}" type="slidenum">
              <a:rPr lang="en-US" altLang="en-US" smtClean="0"/>
              <a:pPr/>
              <a:t>12</a:t>
            </a:fld>
            <a:endParaRPr lang="en-US" altLang="en-US"/>
          </a:p>
        </p:txBody>
      </p:sp>
    </p:spTree>
    <p:extLst>
      <p:ext uri="{BB962C8B-B14F-4D97-AF65-F5344CB8AC3E}">
        <p14:creationId xmlns:p14="http://schemas.microsoft.com/office/powerpoint/2010/main" val="39491594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2"/>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8FBAC007-5229-4D78-8163-403D28F25DBA}" type="slidenum">
              <a:rPr lang="en-US" altLang="en-US"/>
              <a:pPr/>
              <a:t>‹#›</a:t>
            </a:fld>
            <a:endParaRPr lang="en-US" altLang="en-US"/>
          </a:p>
        </p:txBody>
      </p:sp>
    </p:spTree>
    <p:extLst>
      <p:ext uri="{BB962C8B-B14F-4D97-AF65-F5344CB8AC3E}">
        <p14:creationId xmlns:p14="http://schemas.microsoft.com/office/powerpoint/2010/main" val="15524672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7FA48994-2645-40AB-8C3E-E139F65AC822}" type="slidenum">
              <a:rPr lang="en-US" altLang="en-US"/>
              <a:pPr/>
              <a:t>‹#›</a:t>
            </a:fld>
            <a:endParaRPr lang="en-US" altLang="en-US"/>
          </a:p>
        </p:txBody>
      </p:sp>
    </p:spTree>
    <p:extLst>
      <p:ext uri="{BB962C8B-B14F-4D97-AF65-F5344CB8AC3E}">
        <p14:creationId xmlns:p14="http://schemas.microsoft.com/office/powerpoint/2010/main" val="9612567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5"/>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4645"/>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B830CA48-3891-4F85-B9FB-5B70118D5C2F}" type="slidenum">
              <a:rPr lang="en-US" altLang="en-US"/>
              <a:pPr/>
              <a:t>‹#›</a:t>
            </a:fld>
            <a:endParaRPr lang="en-US" altLang="en-US"/>
          </a:p>
        </p:txBody>
      </p:sp>
    </p:spTree>
    <p:extLst>
      <p:ext uri="{BB962C8B-B14F-4D97-AF65-F5344CB8AC3E}">
        <p14:creationId xmlns:p14="http://schemas.microsoft.com/office/powerpoint/2010/main" val="28345134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45"/>
            <a:ext cx="109728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609600" y="6245225"/>
            <a:ext cx="2844800" cy="476250"/>
          </a:xfrm>
        </p:spPr>
        <p:txBody>
          <a:bodyPr/>
          <a:lstStyle>
            <a:lvl1pPr>
              <a:defRPr/>
            </a:lvl1pPr>
          </a:lstStyle>
          <a:p>
            <a:pPr>
              <a:defRPr/>
            </a:pPr>
            <a:endParaRPr lang="en-US"/>
          </a:p>
        </p:txBody>
      </p:sp>
      <p:sp>
        <p:nvSpPr>
          <p:cNvPr id="4" name="Footer Placeholder 3"/>
          <p:cNvSpPr>
            <a:spLocks noGrp="1"/>
          </p:cNvSpPr>
          <p:nvPr>
            <p:ph type="ftr" sz="quarter" idx="11"/>
          </p:nvPr>
        </p:nvSpPr>
        <p:spPr>
          <a:xfrm>
            <a:off x="4165600" y="6245225"/>
            <a:ext cx="3860800" cy="476250"/>
          </a:xfrm>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8737600" y="6245225"/>
            <a:ext cx="2844800" cy="476250"/>
          </a:xfrm>
        </p:spPr>
        <p:txBody>
          <a:bodyPr/>
          <a:lstStyle>
            <a:lvl1pPr>
              <a:defRPr/>
            </a:lvl1pPr>
          </a:lstStyle>
          <a:p>
            <a:fld id="{334CDD36-E111-45AE-97EE-BA61E20466D9}" type="slidenum">
              <a:rPr lang="en-US" altLang="en-US"/>
              <a:pPr/>
              <a:t>‹#›</a:t>
            </a:fld>
            <a:endParaRPr lang="en-US" altLang="en-US"/>
          </a:p>
        </p:txBody>
      </p:sp>
    </p:spTree>
    <p:extLst>
      <p:ext uri="{BB962C8B-B14F-4D97-AF65-F5344CB8AC3E}">
        <p14:creationId xmlns:p14="http://schemas.microsoft.com/office/powerpoint/2010/main" val="3053717983"/>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833334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1946841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5" y="1522377"/>
            <a:ext cx="4518031"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9600" b="0" i="0" u="none" strike="noStrike" kern="1200" cap="none" spc="0" normalizeH="0" baseline="0" noProof="0" dirty="0">
                <a:ln>
                  <a:noFill/>
                </a:ln>
                <a:solidFill>
                  <a:srgbClr val="C00000"/>
                </a:solidFill>
                <a:effectLst/>
                <a:uLnTx/>
                <a:uFillTx/>
                <a:latin typeface="+mj-lt"/>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BD5E5673-0E4E-473F-B799-62CE61F371DC}"/>
              </a:ext>
            </a:extLst>
          </p:cNvPr>
          <p:cNvSpPr txBox="1"/>
          <p:nvPr userDrawn="1"/>
        </p:nvSpPr>
        <p:spPr>
          <a:xfrm>
            <a:off x="7215077" y="5975565"/>
            <a:ext cx="47519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79646">
                    <a:lumMod val="50000"/>
                  </a:srgbClr>
                </a:solidFill>
                <a:effectLst/>
                <a:uLnTx/>
                <a:uFillTx/>
                <a:latin typeface="UTM Cookies"/>
                <a:ea typeface="+mn-ea"/>
                <a:cs typeface="+mn-cs"/>
              </a:rPr>
              <a:t>Tailieudayhoc.vn</a:t>
            </a:r>
            <a:endParaRPr kumimoji="0" lang="vi-VN" sz="24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Tree>
    <p:extLst>
      <p:ext uri="{BB962C8B-B14F-4D97-AF65-F5344CB8AC3E}">
        <p14:creationId xmlns:p14="http://schemas.microsoft.com/office/powerpoint/2010/main" val="2227672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par>
                          <p:cTn id="38" fill="hold">
                            <p:stCondLst>
                              <p:cond delay="3000"/>
                            </p:stCondLst>
                            <p:childTnLst>
                              <p:par>
                                <p:cTn id="39" presetID="14" presetClass="entr" presetSubtype="10" fill="hold" grpId="0" nodeType="afterEffect">
                                  <p:stCondLst>
                                    <p:cond delay="0"/>
                                  </p:stCondLst>
                                  <p:childTnLst>
                                    <p:set>
                                      <p:cBhvr>
                                        <p:cTn id="40" dur="1" fill="hold">
                                          <p:stCondLst>
                                            <p:cond delay="0"/>
                                          </p:stCondLst>
                                        </p:cTn>
                                        <p:tgtEl>
                                          <p:spTgt spid="138"/>
                                        </p:tgtEl>
                                        <p:attrNameLst>
                                          <p:attrName>style.visibility</p:attrName>
                                        </p:attrNameLst>
                                      </p:cBhvr>
                                      <p:to>
                                        <p:strVal val="visible"/>
                                      </p:to>
                                    </p:set>
                                    <p:animEffect transition="in" filter="randombar(horizontal)">
                                      <p:cBhvr>
                                        <p:cTn id="41"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P spid="138"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96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9600" b="0" i="0" u="none" strike="noStrike" kern="1200" cap="none" spc="0" normalizeH="0" baseline="0" noProof="0" dirty="0">
              <a:ln>
                <a:noFill/>
              </a:ln>
              <a:solidFill>
                <a:srgbClr val="002060"/>
              </a:solidFill>
              <a:effectLst/>
              <a:uLnTx/>
              <a:uFillTx/>
              <a:latin typeface="+mj-lt"/>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BD5E5673-0E4E-473F-B799-62CE61F371DC}"/>
              </a:ext>
            </a:extLst>
          </p:cNvPr>
          <p:cNvSpPr txBox="1"/>
          <p:nvPr userDrawn="1"/>
        </p:nvSpPr>
        <p:spPr>
          <a:xfrm>
            <a:off x="7215077" y="5975565"/>
            <a:ext cx="47519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79646">
                    <a:lumMod val="50000"/>
                  </a:srgbClr>
                </a:solidFill>
                <a:effectLst/>
                <a:uLnTx/>
                <a:uFillTx/>
                <a:latin typeface="UTM Cookies"/>
                <a:ea typeface="+mn-ea"/>
                <a:cs typeface="+mn-cs"/>
              </a:rPr>
              <a:t>Tailieudayhoc.vn</a:t>
            </a:r>
            <a:endParaRPr kumimoji="0" lang="vi-VN" sz="24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Tree>
    <p:extLst>
      <p:ext uri="{BB962C8B-B14F-4D97-AF65-F5344CB8AC3E}">
        <p14:creationId xmlns:p14="http://schemas.microsoft.com/office/powerpoint/2010/main" val="497687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par>
                          <p:cTn id="38" fill="hold">
                            <p:stCondLst>
                              <p:cond delay="3000"/>
                            </p:stCondLst>
                            <p:childTnLst>
                              <p:par>
                                <p:cTn id="39" presetID="14" presetClass="entr" presetSubtype="10" fill="hold" grpId="0" nodeType="afterEffect">
                                  <p:stCondLst>
                                    <p:cond delay="0"/>
                                  </p:stCondLst>
                                  <p:childTnLst>
                                    <p:set>
                                      <p:cBhvr>
                                        <p:cTn id="40" dur="1" fill="hold">
                                          <p:stCondLst>
                                            <p:cond delay="0"/>
                                          </p:stCondLst>
                                        </p:cTn>
                                        <p:tgtEl>
                                          <p:spTgt spid="224"/>
                                        </p:tgtEl>
                                        <p:attrNameLst>
                                          <p:attrName>style.visibility</p:attrName>
                                        </p:attrNameLst>
                                      </p:cBhvr>
                                      <p:to>
                                        <p:strVal val="visible"/>
                                      </p:to>
                                    </p:set>
                                    <p:animEffect transition="in" filter="randombar(horizontal)">
                                      <p:cBhvr>
                                        <p:cTn id="41"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P spid="224"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65757436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420663547"/>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623303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71445357-CD18-420F-8897-491190D46A16}" type="slidenum">
              <a:rPr lang="en-US" altLang="en-US"/>
              <a:pPr/>
              <a:t>‹#›</a:t>
            </a:fld>
            <a:endParaRPr lang="en-US" altLang="en-US"/>
          </a:p>
        </p:txBody>
      </p:sp>
    </p:spTree>
    <p:extLst>
      <p:ext uri="{BB962C8B-B14F-4D97-AF65-F5344CB8AC3E}">
        <p14:creationId xmlns:p14="http://schemas.microsoft.com/office/powerpoint/2010/main" val="33310411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3681207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251105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84"/>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mj-lt"/>
                <a:ea typeface="+mn-ea"/>
                <a:cs typeface="+mn-cs"/>
              </a:rPr>
              <a:t>LUYỆN TẬP</a:t>
            </a:r>
          </a:p>
        </p:txBody>
      </p:sp>
    </p:spTree>
    <p:extLst>
      <p:ext uri="{BB962C8B-B14F-4D97-AF65-F5344CB8AC3E}">
        <p14:creationId xmlns:p14="http://schemas.microsoft.com/office/powerpoint/2010/main" val="1276939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6474143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85815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2549439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1192860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9" y="1596485"/>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1631857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8726246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56786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7"/>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EB80F195-CEC5-4BCA-BD0E-88A2A045A9B9}" type="slidenum">
              <a:rPr lang="en-US" altLang="en-US"/>
              <a:pPr/>
              <a:t>‹#›</a:t>
            </a:fld>
            <a:endParaRPr lang="en-US" altLang="en-US"/>
          </a:p>
        </p:txBody>
      </p:sp>
    </p:spTree>
    <p:extLst>
      <p:ext uri="{BB962C8B-B14F-4D97-AF65-F5344CB8AC3E}">
        <p14:creationId xmlns:p14="http://schemas.microsoft.com/office/powerpoint/2010/main" val="27239778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2970908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288777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5" y="1647229"/>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80573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9216102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239396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147553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2935659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5"/>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3447430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768379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33"/>
            <a:ext cx="10363200" cy="1470025"/>
          </a:xfrm>
        </p:spPr>
        <p:txBody>
          <a:bodyPr/>
          <a:lstStyle/>
          <a:p>
            <a:r>
              <a:rPr lang="en-US" smtClean="0"/>
              <a:t>Click to edit Master title style</a:t>
            </a:r>
            <a:endParaRPr lang="vi-VN"/>
          </a:p>
        </p:txBody>
      </p:sp>
      <p:sp>
        <p:nvSpPr>
          <p:cNvPr id="3"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vi-VN"/>
          </a:p>
        </p:txBody>
      </p:sp>
      <p:sp>
        <p:nvSpPr>
          <p:cNvPr id="4" name="Date Placeholder 3"/>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6914252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FADF691A-AA38-4EEE-A439-8E2BB973C9EE}" type="slidenum">
              <a:rPr lang="en-US" altLang="en-US"/>
              <a:pPr/>
              <a:t>‹#›</a:t>
            </a:fld>
            <a:endParaRPr lang="en-US" altLang="en-US"/>
          </a:p>
        </p:txBody>
      </p:sp>
    </p:spTree>
    <p:extLst>
      <p:ext uri="{BB962C8B-B14F-4D97-AF65-F5344CB8AC3E}">
        <p14:creationId xmlns:p14="http://schemas.microsoft.com/office/powerpoint/2010/main" val="30215004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64556917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8"/>
            <a:ext cx="10363200" cy="1362075"/>
          </a:xfrm>
        </p:spPr>
        <p:txBody>
          <a:bodyPr anchor="t"/>
          <a:lstStyle>
            <a:lvl1pPr algn="l">
              <a:defRPr sz="4000" b="1" cap="all"/>
            </a:lvl1pPr>
          </a:lstStyle>
          <a:p>
            <a:r>
              <a:rPr lang="en-US" smtClean="0"/>
              <a:t>Click to edit Master title style</a:t>
            </a:r>
            <a:endParaRPr lang="vi-VN"/>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31687900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609601"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Date Placeholder 4"/>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6" name="Footer Placeholder 5"/>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7" name="Slide Number Placeholder 6"/>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130645980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6193372"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Date Placeholder 6"/>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8" name="Footer Placeholder 7"/>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9" name="Slide Number Placeholder 8"/>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7051228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Date Placeholder 2"/>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4" name="Footer Placeholder 3"/>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5" name="Slide Number Placeholder 4"/>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12137587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3" name="Footer Placeholder 2"/>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4" name="Slide Number Placeholder 3"/>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2581962364"/>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vi-VN"/>
          </a:p>
        </p:txBody>
      </p:sp>
      <p:sp>
        <p:nvSpPr>
          <p:cNvPr id="3" name="Content Placeholder 2"/>
          <p:cNvSpPr>
            <a:spLocks noGrp="1"/>
          </p:cNvSpPr>
          <p:nvPr>
            <p:ph idx="1"/>
          </p:nvPr>
        </p:nvSpPr>
        <p:spPr>
          <a:xfrm>
            <a:off x="4766733" y="273058"/>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6" name="Footer Placeholder 5"/>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7" name="Slide Number Placeholder 6"/>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24065276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6" name="Footer Placeholder 5"/>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7" name="Slide Number Placeholder 6"/>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11948409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39988610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6"/>
            <a:ext cx="2743200" cy="5851525"/>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609601" y="274646"/>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10"/>
          </p:nvPr>
        </p:nvSpPr>
        <p:spPr/>
        <p:txBody>
          <a:body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11"/>
          </p:nvPr>
        </p:nvSpPr>
        <p:spPr/>
        <p:txBody>
          <a:body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12"/>
          </p:nvPr>
        </p:nvSpPr>
        <p:spPr/>
        <p:txBody>
          <a:body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238072461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2"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fld id="{2141077C-60F1-4FEF-A363-57F37188ECBD}" type="slidenum">
              <a:rPr lang="en-US" altLang="en-US"/>
              <a:pPr/>
              <a:t>‹#›</a:t>
            </a:fld>
            <a:endParaRPr lang="en-US" altLang="en-US"/>
          </a:p>
        </p:txBody>
      </p:sp>
    </p:spTree>
    <p:extLst>
      <p:ext uri="{BB962C8B-B14F-4D97-AF65-F5344CB8AC3E}">
        <p14:creationId xmlns:p14="http://schemas.microsoft.com/office/powerpoint/2010/main" val="394944318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453181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1" y="1572171"/>
            <a:ext cx="3725448"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8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
        <p:nvSpPr>
          <p:cNvPr id="236" name="TextBox 235">
            <a:extLst>
              <a:ext uri="{FF2B5EF4-FFF2-40B4-BE49-F238E27FC236}">
                <a16:creationId xmlns:a16="http://schemas.microsoft.com/office/drawing/2014/main" id="{BD5E5673-0E4E-473F-B799-62CE61F371DC}"/>
              </a:ext>
            </a:extLst>
          </p:cNvPr>
          <p:cNvSpPr txBox="1"/>
          <p:nvPr userDrawn="1"/>
        </p:nvSpPr>
        <p:spPr>
          <a:xfrm>
            <a:off x="7215077" y="5975565"/>
            <a:ext cx="47519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smtClean="0">
                <a:ln>
                  <a:noFill/>
                </a:ln>
                <a:solidFill>
                  <a:srgbClr val="F79646">
                    <a:lumMod val="50000"/>
                  </a:srgbClr>
                </a:solidFill>
                <a:effectLst/>
                <a:uLnTx/>
                <a:uFillTx/>
                <a:latin typeface="UTM Cookies"/>
                <a:ea typeface="+mn-ea"/>
                <a:cs typeface="+mn-cs"/>
              </a:rPr>
              <a:t>Thongminh.edu.vn</a:t>
            </a:r>
            <a:endParaRPr kumimoji="0" lang="vi-VN" sz="24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Tree>
    <p:extLst>
      <p:ext uri="{BB962C8B-B14F-4D97-AF65-F5344CB8AC3E}">
        <p14:creationId xmlns:p14="http://schemas.microsoft.com/office/powerpoint/2010/main" val="3961683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par>
                          <p:cTn id="42" fill="hold">
                            <p:stCondLst>
                              <p:cond delay="3000"/>
                            </p:stCondLst>
                            <p:childTnLst>
                              <p:par>
                                <p:cTn id="43" presetID="14" presetClass="entr" presetSubtype="10" fill="hold" grpId="0" nodeType="afterEffect">
                                  <p:stCondLst>
                                    <p:cond delay="0"/>
                                  </p:stCondLst>
                                  <p:childTnLst>
                                    <p:set>
                                      <p:cBhvr>
                                        <p:cTn id="44" dur="1" fill="hold">
                                          <p:stCondLst>
                                            <p:cond delay="0"/>
                                          </p:stCondLst>
                                        </p:cTn>
                                        <p:tgtEl>
                                          <p:spTgt spid="236"/>
                                        </p:tgtEl>
                                        <p:attrNameLst>
                                          <p:attrName>style.visibility</p:attrName>
                                        </p:attrNameLst>
                                      </p:cBhvr>
                                      <p:to>
                                        <p:strVal val="visible"/>
                                      </p:to>
                                    </p:set>
                                    <p:animEffect transition="in" filter="randombar(horizontal)">
                                      <p:cBhvr>
                                        <p:cTn id="45"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P spid="236"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5" y="1522377"/>
            <a:ext cx="4518031"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9600" b="0" i="0" u="none" strike="noStrike" kern="1200" cap="none" spc="0" normalizeH="0" baseline="0" noProof="0" dirty="0">
                <a:ln>
                  <a:noFill/>
                </a:ln>
                <a:solidFill>
                  <a:srgbClr val="C00000"/>
                </a:solidFill>
                <a:effectLst/>
                <a:uLnTx/>
                <a:uFillTx/>
                <a:latin typeface="+mj-lt"/>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BD5E5673-0E4E-473F-B799-62CE61F371DC}"/>
              </a:ext>
            </a:extLst>
          </p:cNvPr>
          <p:cNvSpPr txBox="1"/>
          <p:nvPr userDrawn="1"/>
        </p:nvSpPr>
        <p:spPr>
          <a:xfrm>
            <a:off x="7215077" y="5975565"/>
            <a:ext cx="47519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79646">
                    <a:lumMod val="50000"/>
                  </a:srgbClr>
                </a:solidFill>
                <a:effectLst/>
                <a:uLnTx/>
                <a:uFillTx/>
                <a:latin typeface="UTM Cookies"/>
                <a:ea typeface="+mn-ea"/>
                <a:cs typeface="+mn-cs"/>
              </a:rPr>
              <a:t>Tailieudayhoc.vn</a:t>
            </a:r>
            <a:endParaRPr kumimoji="0" lang="vi-VN" sz="24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Tree>
    <p:extLst>
      <p:ext uri="{BB962C8B-B14F-4D97-AF65-F5344CB8AC3E}">
        <p14:creationId xmlns:p14="http://schemas.microsoft.com/office/powerpoint/2010/main" val="2259940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par>
                          <p:cTn id="38" fill="hold">
                            <p:stCondLst>
                              <p:cond delay="3000"/>
                            </p:stCondLst>
                            <p:childTnLst>
                              <p:par>
                                <p:cTn id="39" presetID="14" presetClass="entr" presetSubtype="10" fill="hold" grpId="0" nodeType="afterEffect">
                                  <p:stCondLst>
                                    <p:cond delay="0"/>
                                  </p:stCondLst>
                                  <p:childTnLst>
                                    <p:set>
                                      <p:cBhvr>
                                        <p:cTn id="40" dur="1" fill="hold">
                                          <p:stCondLst>
                                            <p:cond delay="0"/>
                                          </p:stCondLst>
                                        </p:cTn>
                                        <p:tgtEl>
                                          <p:spTgt spid="138"/>
                                        </p:tgtEl>
                                        <p:attrNameLst>
                                          <p:attrName>style.visibility</p:attrName>
                                        </p:attrNameLst>
                                      </p:cBhvr>
                                      <p:to>
                                        <p:strVal val="visible"/>
                                      </p:to>
                                    </p:set>
                                    <p:animEffect transition="in" filter="randombar(horizontal)">
                                      <p:cBhvr>
                                        <p:cTn id="41"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P spid="138"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96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9600" b="0" i="0" u="none" strike="noStrike" kern="1200" cap="none" spc="0" normalizeH="0" baseline="0" noProof="0" dirty="0">
              <a:ln>
                <a:noFill/>
              </a:ln>
              <a:solidFill>
                <a:srgbClr val="002060"/>
              </a:solidFill>
              <a:effectLst/>
              <a:uLnTx/>
              <a:uFillTx/>
              <a:latin typeface="+mj-lt"/>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BD5E5673-0E4E-473F-B799-62CE61F371DC}"/>
              </a:ext>
            </a:extLst>
          </p:cNvPr>
          <p:cNvSpPr txBox="1"/>
          <p:nvPr userDrawn="1"/>
        </p:nvSpPr>
        <p:spPr>
          <a:xfrm>
            <a:off x="7215077" y="5975565"/>
            <a:ext cx="4751907"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79646">
                    <a:lumMod val="50000"/>
                  </a:srgbClr>
                </a:solidFill>
                <a:effectLst/>
                <a:uLnTx/>
                <a:uFillTx/>
                <a:latin typeface="UTM Cookies"/>
                <a:ea typeface="+mn-ea"/>
                <a:cs typeface="+mn-cs"/>
              </a:rPr>
              <a:t>Tailieudayhoc.vn</a:t>
            </a:r>
            <a:endParaRPr kumimoji="0" lang="vi-VN" sz="24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Tree>
    <p:extLst>
      <p:ext uri="{BB962C8B-B14F-4D97-AF65-F5344CB8AC3E}">
        <p14:creationId xmlns:p14="http://schemas.microsoft.com/office/powerpoint/2010/main" val="216379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par>
                          <p:cTn id="38" fill="hold">
                            <p:stCondLst>
                              <p:cond delay="3000"/>
                            </p:stCondLst>
                            <p:childTnLst>
                              <p:par>
                                <p:cTn id="39" presetID="14" presetClass="entr" presetSubtype="10" fill="hold" grpId="0" nodeType="afterEffect">
                                  <p:stCondLst>
                                    <p:cond delay="0"/>
                                  </p:stCondLst>
                                  <p:childTnLst>
                                    <p:set>
                                      <p:cBhvr>
                                        <p:cTn id="40" dur="1" fill="hold">
                                          <p:stCondLst>
                                            <p:cond delay="0"/>
                                          </p:stCondLst>
                                        </p:cTn>
                                        <p:tgtEl>
                                          <p:spTgt spid="224"/>
                                        </p:tgtEl>
                                        <p:attrNameLst>
                                          <p:attrName>style.visibility</p:attrName>
                                        </p:attrNameLst>
                                      </p:cBhvr>
                                      <p:to>
                                        <p:strVal val="visible"/>
                                      </p:to>
                                    </p:set>
                                    <p:animEffect transition="in" filter="randombar(horizontal)">
                                      <p:cBhvr>
                                        <p:cTn id="41"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P spid="224"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9505980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900130269"/>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88614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383941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413771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84"/>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mj-lt"/>
                <a:ea typeface="+mn-ea"/>
                <a:cs typeface="+mn-cs"/>
              </a:rPr>
              <a:t>LUYỆN TẬP</a:t>
            </a:r>
          </a:p>
        </p:txBody>
      </p:sp>
    </p:spTree>
    <p:extLst>
      <p:ext uri="{BB962C8B-B14F-4D97-AF65-F5344CB8AC3E}">
        <p14:creationId xmlns:p14="http://schemas.microsoft.com/office/powerpoint/2010/main" val="1222329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fld id="{3475F503-28D2-40A4-A866-D98D3F069CC4}" type="slidenum">
              <a:rPr lang="en-US" altLang="en-US"/>
              <a:pPr/>
              <a:t>‹#›</a:t>
            </a:fld>
            <a:endParaRPr lang="en-US" altLang="en-US"/>
          </a:p>
        </p:txBody>
      </p:sp>
    </p:spTree>
    <p:extLst>
      <p:ext uri="{BB962C8B-B14F-4D97-AF65-F5344CB8AC3E}">
        <p14:creationId xmlns:p14="http://schemas.microsoft.com/office/powerpoint/2010/main" val="302993054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33564650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49793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3030338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3389101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9" y="1596485"/>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2053492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8572855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663499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2435983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1260959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5" y="1647229"/>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3366511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fld id="{25FCE9FA-F5E4-4276-87DE-2C6E1D6D7928}" type="slidenum">
              <a:rPr lang="en-US" altLang="en-US"/>
              <a:pPr/>
              <a:t>‹#›</a:t>
            </a:fld>
            <a:endParaRPr lang="en-US" altLang="en-US"/>
          </a:p>
        </p:txBody>
      </p:sp>
    </p:spTree>
    <p:extLst>
      <p:ext uri="{BB962C8B-B14F-4D97-AF65-F5344CB8AC3E}">
        <p14:creationId xmlns:p14="http://schemas.microsoft.com/office/powerpoint/2010/main" val="33431710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75701089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3"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9"/>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6" y="6264689"/>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4" y="6181474"/>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7"/>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5" y="1491606"/>
            <a:ext cx="9867487"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95"/>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3" y="6418006"/>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5" y="5626811"/>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38992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7"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11" y="5038647"/>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6"/>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7" y="5541501"/>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93" y="3588086"/>
            <a:ext cx="2599447"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1" y="1572171"/>
            <a:ext cx="3725448"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3278229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9"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7"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11" y="5038647"/>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6"/>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7" y="5541501"/>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5" y="1522377"/>
            <a:ext cx="4518031" cy="540147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3257061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5"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53"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5"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7"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11" y="5038647"/>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6"/>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20"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35"/>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7" y="5541501"/>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5"/>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2146461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3" y="219525"/>
            <a:ext cx="11613235"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4" y="906827"/>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7" y="98942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902" y="947522"/>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7" y="91794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4"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4" y="1520706"/>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7" y="160330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11" y="156140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5" y="1531830"/>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3"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3" y="2134585"/>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4" y="221718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21" y="217528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4" y="2145709"/>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1"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8" y="2748464"/>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4" y="283106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9" y="278916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3" y="2759588"/>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41" y="3362343"/>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23" y="344494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8" y="340304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32" y="3373467"/>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41"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50" y="3976222"/>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33" y="40588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7"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41" y="3987341"/>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9"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9" y="4590101"/>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41" y="467270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7" y="463080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50" y="4601225"/>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7"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9" y="5203980"/>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50" y="528658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5" y="524468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9" y="5215104"/>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7" y="5817859"/>
            <a:ext cx="449375"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9" y="590046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4" y="585855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9" y="5828983"/>
            <a:ext cx="447727"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0948956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443029200"/>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48740204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4"/>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1" y="458946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64963509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7269073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7"/>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1C0E2534-D6BF-45BC-A1EA-EA6AB885E027}" type="slidenum">
              <a:rPr lang="en-US" altLang="en-US"/>
              <a:pPr/>
              <a:t>‹#›</a:t>
            </a:fld>
            <a:endParaRPr lang="en-US" altLang="en-US"/>
          </a:p>
        </p:txBody>
      </p:sp>
    </p:spTree>
    <p:extLst>
      <p:ext uri="{BB962C8B-B14F-4D97-AF65-F5344CB8AC3E}">
        <p14:creationId xmlns:p14="http://schemas.microsoft.com/office/powerpoint/2010/main" val="74266752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12309048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9088180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2746685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3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87571825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31"/>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2979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1471788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233546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8E7559-5E39-425C-BB93-8C2E7E93ED2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25177114"/>
      </p:ext>
    </p:extLst>
  </p:cSld>
  <p:clrMapOvr>
    <a:masterClrMapping/>
  </p:clrMapOvr>
  <p:transition spd="med">
    <p:cover dir="d"/>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7B2ECD9-4D19-4CFE-954F-2858DCCD8B1F}"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106595289"/>
      </p:ext>
    </p:extLst>
  </p:cSld>
  <p:clrMapOvr>
    <a:masterClrMapping/>
  </p:clrMapOvr>
  <p:transition spd="med">
    <p:cover dir="d"/>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CD7CF0-66B2-4AF6-B982-DCE19295C56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409456804"/>
      </p:ext>
    </p:extLst>
  </p:cSld>
  <p:clrMapOvr>
    <a:masterClrMapping/>
  </p:clrMapOvr>
  <p:transition spd="med">
    <p:cover dir="d"/>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fld id="{495EFADE-EE55-4F15-A58D-25B48E1A4572}" type="slidenum">
              <a:rPr lang="en-US" altLang="en-US"/>
              <a:pPr/>
              <a:t>‹#›</a:t>
            </a:fld>
            <a:endParaRPr lang="en-US" altLang="en-US"/>
          </a:p>
        </p:txBody>
      </p:sp>
    </p:spTree>
    <p:extLst>
      <p:ext uri="{BB962C8B-B14F-4D97-AF65-F5344CB8AC3E}">
        <p14:creationId xmlns:p14="http://schemas.microsoft.com/office/powerpoint/2010/main" val="341510313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CEFBA83-5C6E-40B7-8B98-45B6EAC0E7AA}"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396100524"/>
      </p:ext>
    </p:extLst>
  </p:cSld>
  <p:clrMapOvr>
    <a:masterClrMapping/>
  </p:clrMapOvr>
  <p:transition spd="med">
    <p:cover dir="d"/>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F80A19C-2A5A-4DDE-B74C-82D61903008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00977082"/>
      </p:ext>
    </p:extLst>
  </p:cSld>
  <p:clrMapOvr>
    <a:masterClrMapping/>
  </p:clrMapOvr>
  <p:transition spd="med">
    <p:cover dir="d"/>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3590EA5-8145-46C7-9022-1696B38C5553}"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054269812"/>
      </p:ext>
    </p:extLst>
  </p:cSld>
  <p:clrMapOvr>
    <a:masterClrMapping/>
  </p:clrMapOvr>
  <p:transition spd="med">
    <p:cover dir="d"/>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D435CD-0A1C-4C88-B343-1ED3F13BBA93}"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35729710"/>
      </p:ext>
    </p:extLst>
  </p:cSld>
  <p:clrMapOvr>
    <a:masterClrMapping/>
  </p:clrMapOvr>
  <p:transition spd="med">
    <p:cover dir="d"/>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3D6D9BD-5431-4846-90EF-2188364E175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745174465"/>
      </p:ext>
    </p:extLst>
  </p:cSld>
  <p:clrMapOvr>
    <a:masterClrMapping/>
  </p:clrMapOvr>
  <p:transition spd="med">
    <p:cover dir="d"/>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6DDD755-9C82-4930-A129-18D663313C1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322877650"/>
      </p:ext>
    </p:extLst>
  </p:cSld>
  <p:clrMapOvr>
    <a:masterClrMapping/>
  </p:clrMapOvr>
  <p:transition spd="med">
    <p:cover dir="d"/>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BE9C5-25B9-4C24-ADD7-A9154BC052C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51877076"/>
      </p:ext>
    </p:extLst>
  </p:cSld>
  <p:clrMapOvr>
    <a:masterClrMapping/>
  </p:clrMapOvr>
  <p:transition spd="med">
    <p:cover dir="d"/>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304801"/>
            <a:ext cx="2743200" cy="5821363"/>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304801"/>
            <a:ext cx="8026400" cy="58213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BD2DFA-40BD-4BA2-9CBD-6E28B8D254E6}"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910804007"/>
      </p:ext>
    </p:extLst>
  </p:cSld>
  <p:clrMapOvr>
    <a:masterClrMapping/>
  </p:clrMapOvr>
  <p:transition spd="med">
    <p:cover dir="d"/>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10972800" cy="1143000"/>
          </a:xfrm>
        </p:spPr>
        <p:txBody>
          <a:bodyPr/>
          <a:lstStyle/>
          <a:p>
            <a:r>
              <a:rPr lang="en-US"/>
              <a:t>Click to edit Master title style</a:t>
            </a:r>
            <a:endParaRPr lang="vi-VN"/>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350E32-520C-4512-9CBC-6CD85580308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46111592"/>
      </p:ext>
    </p:extLst>
  </p:cSld>
  <p:clrMapOvr>
    <a:masterClrMapping/>
  </p:clrMapOvr>
  <p:transition spd="med">
    <p:cover dir="d"/>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10972800" cy="1143000"/>
          </a:xfrm>
        </p:spPr>
        <p:txBody>
          <a:bodyPr/>
          <a:lstStyle/>
          <a:p>
            <a:r>
              <a:rPr lang="en-US"/>
              <a:t>Click to edit Master title style</a:t>
            </a:r>
            <a:endParaRPr lang="vi-VN"/>
          </a:p>
        </p:txBody>
      </p:sp>
      <p:sp>
        <p:nvSpPr>
          <p:cNvPr id="3" name="Table Placeholder 2"/>
          <p:cNvSpPr>
            <a:spLocks noGrp="1"/>
          </p:cNvSpPr>
          <p:nvPr>
            <p:ph type="tbl" idx="1"/>
          </p:nvPr>
        </p:nvSpPr>
        <p:spPr>
          <a:xfrm>
            <a:off x="609600" y="1600201"/>
            <a:ext cx="10972800" cy="4525963"/>
          </a:xfrm>
        </p:spPr>
        <p:txBody>
          <a:bodyPr/>
          <a:lstStyle/>
          <a:p>
            <a:pPr lvl="0"/>
            <a:endParaRPr lang="vi-VN" noProof="0"/>
          </a:p>
        </p:txBody>
      </p:sp>
      <p:sp>
        <p:nvSpPr>
          <p:cNvPr id="4" name="Rectangle 4"/>
          <p:cNvSpPr>
            <a:spLocks noGrp="1" noChangeArrowheads="1"/>
          </p:cNvSpPr>
          <p:nvPr>
            <p:ph type="dt" sz="half" idx="10"/>
          </p:nvPr>
        </p:nvSpPr>
        <p:spPr>
          <a:ln/>
        </p:spPr>
        <p:txBody>
          <a:bodyPr/>
          <a:lstStyle>
            <a:lvl1pPr>
              <a:defRPr/>
            </a:lvl1pPr>
          </a:lstStyle>
          <a:p>
            <a:pPr>
              <a:defRPr/>
            </a:pPr>
            <a:endParaRPr lang="vi-V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vi-V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E6A3F8-F218-4086-9D07-1B473C56BD7A}"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171200984"/>
      </p:ext>
    </p:extLst>
  </p:cSld>
  <p:clrMapOvr>
    <a:masterClrMapping/>
  </p:clrMapOvr>
  <p:transition spd="med">
    <p:cover dir="d"/>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3.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 Type="http://schemas.openxmlformats.org/officeDocument/2006/relationships/slideLayout" Target="../slideLayouts/slideLayout52.xml"/><Relationship Id="rId21" Type="http://schemas.openxmlformats.org/officeDocument/2006/relationships/slideLayout" Target="../slideLayouts/slideLayout70.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5.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4.xml"/><Relationship Id="rId13" Type="http://schemas.openxmlformats.org/officeDocument/2006/relationships/slideLayout" Target="../slideLayouts/slideLayout99.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slideLayout" Target="../slideLayouts/slideLayout98.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 Id="rId14" Type="http://schemas.openxmlformats.org/officeDocument/2006/relationships/theme" Target="../theme/theme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609600" y="1600206"/>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609600" y="6356357"/>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p>
        </p:txBody>
      </p:sp>
      <p:sp>
        <p:nvSpPr>
          <p:cNvPr id="5" name="Footer Placeholder 4"/>
          <p:cNvSpPr>
            <a:spLocks noGrp="1"/>
          </p:cNvSpPr>
          <p:nvPr>
            <p:ph type="ftr" sz="quarter" idx="3"/>
          </p:nvPr>
        </p:nvSpPr>
        <p:spPr>
          <a:xfrm>
            <a:off x="4165600" y="6356357"/>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p:cNvSpPr>
            <a:spLocks noGrp="1"/>
          </p:cNvSpPr>
          <p:nvPr>
            <p:ph type="sldNum" sz="quarter" idx="4"/>
          </p:nvPr>
        </p:nvSpPr>
        <p:spPr>
          <a:xfrm>
            <a:off x="8737600" y="6356357"/>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83B570C2-7064-4350-9397-DA764292E89B}"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Lst>
  <p:timing>
    <p:tnLst>
      <p:par>
        <p:cTn id="1" dur="indefinite" restart="never" nodeType="tmRoot"/>
      </p:par>
    </p:tnLst>
  </p:timing>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30"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165837856"/>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 id="2147483765" r:id="rId12"/>
    <p:sldLayoutId id="2147483766" r:id="rId13"/>
    <p:sldLayoutId id="2147483767" r:id="rId14"/>
    <p:sldLayoutId id="2147483768" r:id="rId15"/>
    <p:sldLayoutId id="2147483769" r:id="rId16"/>
    <p:sldLayoutId id="2147483770" r:id="rId17"/>
    <p:sldLayoutId id="2147483771" r:id="rId18"/>
    <p:sldLayoutId id="2147483772" r:id="rId19"/>
    <p:sldLayoutId id="2147483773" r:id="rId20"/>
    <p:sldLayoutId id="2147483774" r:id="rId21"/>
    <p:sldLayoutId id="2147483775" r:id="rId22"/>
    <p:sldLayoutId id="2147483776" r:id="rId23"/>
    <p:sldLayoutId id="2147483777" r:id="rId24"/>
    <p:sldLayoutId id="2147483778" r:id="rId25"/>
    <p:sldLayoutId id="2147483779" r:id="rId26"/>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vi-VN"/>
          </a:p>
        </p:txBody>
      </p:sp>
      <p:sp>
        <p:nvSpPr>
          <p:cNvPr id="3" name="Text Placeholder 2"/>
          <p:cNvSpPr>
            <a:spLocks noGrp="1"/>
          </p:cNvSpPr>
          <p:nvPr>
            <p:ph type="body" idx="1"/>
          </p:nvPr>
        </p:nvSpPr>
        <p:spPr>
          <a:xfrm>
            <a:off x="609601" y="1600206"/>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Date Placeholder 3"/>
          <p:cNvSpPr>
            <a:spLocks noGrp="1"/>
          </p:cNvSpPr>
          <p:nvPr>
            <p:ph type="dt" sz="half" idx="2"/>
          </p:nvPr>
        </p:nvSpPr>
        <p:spPr>
          <a:xfrm>
            <a:off x="609601" y="6356358"/>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42E2C0D0-EF72-4C6D-BFC4-25E1297E10C9}" type="datetimeFigureOut">
              <a:rPr lang="vi-VN" smtClean="0">
                <a:solidFill>
                  <a:prstClr val="black">
                    <a:tint val="75000"/>
                  </a:prstClr>
                </a:solidFill>
                <a:latin typeface="Arial" panose="020B0604020202020204" pitchFamily="34" charset="0"/>
              </a:rPr>
              <a:pPr fontAlgn="auto">
                <a:spcBef>
                  <a:spcPts val="0"/>
                </a:spcBef>
                <a:spcAft>
                  <a:spcPts val="0"/>
                </a:spcAft>
              </a:pPr>
              <a:t>08/10/2021</a:t>
            </a:fld>
            <a:endParaRPr lang="vi-VN">
              <a:solidFill>
                <a:prstClr val="black">
                  <a:tint val="75000"/>
                </a:prstClr>
              </a:solidFill>
              <a:latin typeface="Arial" panose="020B0604020202020204" pitchFamily="34" charset="0"/>
            </a:endParaRPr>
          </a:p>
        </p:txBody>
      </p:sp>
      <p:sp>
        <p:nvSpPr>
          <p:cNvPr id="5" name="Footer Placeholder 4"/>
          <p:cNvSpPr>
            <a:spLocks noGrp="1"/>
          </p:cNvSpPr>
          <p:nvPr>
            <p:ph type="ftr" sz="quarter" idx="3"/>
          </p:nvPr>
        </p:nvSpPr>
        <p:spPr>
          <a:xfrm>
            <a:off x="4165601" y="6356358"/>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vi-VN">
              <a:solidFill>
                <a:prstClr val="black">
                  <a:tint val="75000"/>
                </a:prstClr>
              </a:solidFill>
              <a:latin typeface="Arial" panose="020B0604020202020204" pitchFamily="34" charset="0"/>
            </a:endParaRPr>
          </a:p>
        </p:txBody>
      </p:sp>
      <p:sp>
        <p:nvSpPr>
          <p:cNvPr id="6" name="Slide Number Placeholder 5"/>
          <p:cNvSpPr>
            <a:spLocks noGrp="1"/>
          </p:cNvSpPr>
          <p:nvPr>
            <p:ph type="sldNum" sz="quarter" idx="4"/>
          </p:nvPr>
        </p:nvSpPr>
        <p:spPr>
          <a:xfrm>
            <a:off x="8737601" y="6356358"/>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4EBF0BAE-3B16-4E78-9039-6A7C3B50A87A}" type="slidenum">
              <a:rPr lang="vi-VN" smtClean="0">
                <a:solidFill>
                  <a:prstClr val="black">
                    <a:tint val="75000"/>
                  </a:prstClr>
                </a:solidFill>
                <a:latin typeface="Arial" panose="020B0604020202020204" pitchFamily="34" charset="0"/>
              </a:rPr>
              <a:pPr fontAlgn="auto">
                <a:spcBef>
                  <a:spcPts val="0"/>
                </a:spcBef>
                <a:spcAft>
                  <a:spcPts val="0"/>
                </a:spcAft>
              </a:pPr>
              <a:t>‹#›</a:t>
            </a:fld>
            <a:endParaRPr lang="vi-VN">
              <a:solidFill>
                <a:prstClr val="black">
                  <a:tint val="75000"/>
                </a:prstClr>
              </a:solidFill>
              <a:latin typeface="Arial" panose="020B0604020202020204" pitchFamily="34" charset="0"/>
            </a:endParaRPr>
          </a:p>
        </p:txBody>
      </p:sp>
    </p:spTree>
    <p:extLst>
      <p:ext uri="{BB962C8B-B14F-4D97-AF65-F5344CB8AC3E}">
        <p14:creationId xmlns:p14="http://schemas.microsoft.com/office/powerpoint/2010/main" val="296658296"/>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30"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974639832"/>
      </p:ext>
    </p:extLst>
  </p:cSld>
  <p:clrMap bg1="lt1" tx1="dk1" bg2="lt2" tx2="dk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 id="2147483833" r:id="rId14"/>
    <p:sldLayoutId id="2147483834" r:id="rId15"/>
    <p:sldLayoutId id="2147483835" r:id="rId16"/>
    <p:sldLayoutId id="2147483836" r:id="rId17"/>
    <p:sldLayoutId id="2147483837" r:id="rId18"/>
    <p:sldLayoutId id="2147483838" r:id="rId19"/>
    <p:sldLayoutId id="2147483839" r:id="rId20"/>
    <p:sldLayoutId id="2147483840" r:id="rId21"/>
    <p:sldLayoutId id="2147483841" r:id="rId22"/>
    <p:sldLayoutId id="2147483842" r:id="rId23"/>
    <p:sldLayoutId id="2147483843" r:id="rId24"/>
    <p:sldLayoutId id="2147483844" r:id="rId25"/>
    <p:sldLayoutId id="2147483845" r:id="rId26"/>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362A004-5952-4A18-8724-D63472EB3CFD}"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038600" y="635635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610600" y="6356356"/>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8ECDF1-F907-4644-B496-7A263E0FBFDB}"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848728326"/>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304800"/>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1.Hoàng Liên Sơn – dãy núi cao và đồ sộ nhất Việt Nam</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cs typeface="Arial" charset="0"/>
              </a:defRPr>
            </a:lvl1pPr>
          </a:lstStyle>
          <a:p>
            <a:pPr>
              <a:defRPr/>
            </a:pPr>
            <a:endParaRPr lang="vi-VN">
              <a:solidFill>
                <a:srgbClr val="000000"/>
              </a:solidFill>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cs typeface="Arial" charset="0"/>
              </a:defRPr>
            </a:lvl1pPr>
          </a:lstStyle>
          <a:p>
            <a:pPr>
              <a:defRPr/>
            </a:pPr>
            <a:endParaRPr lang="vi-VN">
              <a:solidFill>
                <a:srgbClr val="000000"/>
              </a:solidFill>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5196042B-EAC2-42BB-AA15-6D4C0A0605FC}" type="slidenum">
              <a:rPr lang="en-US" altLang="en-US">
                <a:solidFill>
                  <a:srgbClr val="000000"/>
                </a:solidFill>
                <a:latin typeface="Arial" charset="0"/>
                <a:cs typeface="Arial" charset="0"/>
              </a:rPr>
              <a:pPr>
                <a:defRPr/>
              </a:pPr>
              <a:t>‹#›</a:t>
            </a:fld>
            <a:endParaRPr lang="en-US" altLang="en-US">
              <a:solidFill>
                <a:srgbClr val="000000"/>
              </a:solidFill>
              <a:latin typeface="Arial" charset="0"/>
              <a:cs typeface="Arial" charset="0"/>
            </a:endParaRPr>
          </a:p>
        </p:txBody>
      </p:sp>
    </p:spTree>
    <p:extLst>
      <p:ext uri="{BB962C8B-B14F-4D97-AF65-F5344CB8AC3E}">
        <p14:creationId xmlns:p14="http://schemas.microsoft.com/office/powerpoint/2010/main" val="3774701924"/>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 id="2147483882" r:id="rId12"/>
    <p:sldLayoutId id="2147483883" r:id="rId13"/>
  </p:sldLayoutIdLst>
  <p:transition spd="med">
    <p:cover dir="d"/>
  </p:transition>
  <p:timing>
    <p:tnLst>
      <p:par>
        <p:cTn id="1" dur="indefinite" restart="never" nodeType="tmRoot"/>
      </p:par>
    </p:tnLst>
  </p:timing>
  <p:txStyles>
    <p:titleStyle>
      <a:lvl1pPr algn="ctr" rtl="0" eaLnBrk="0" fontAlgn="base" hangingPunct="0">
        <a:spcBef>
          <a:spcPct val="0"/>
        </a:spcBef>
        <a:spcAft>
          <a:spcPct val="0"/>
        </a:spcAft>
        <a:defRPr sz="2400">
          <a:solidFill>
            <a:schemeClr val="tx2"/>
          </a:solidFill>
          <a:latin typeface="+mj-lt"/>
          <a:ea typeface="+mj-ea"/>
          <a:cs typeface="+mj-cs"/>
        </a:defRPr>
      </a:lvl1pPr>
      <a:lvl2pPr algn="ctr" rtl="0" eaLnBrk="0" fontAlgn="base" hangingPunct="0">
        <a:spcBef>
          <a:spcPct val="0"/>
        </a:spcBef>
        <a:spcAft>
          <a:spcPct val="0"/>
        </a:spcAft>
        <a:defRPr sz="2400">
          <a:solidFill>
            <a:schemeClr val="tx2"/>
          </a:solidFill>
          <a:latin typeface="Arial" charset="0"/>
          <a:cs typeface="Arial" charset="0"/>
        </a:defRPr>
      </a:lvl2pPr>
      <a:lvl3pPr algn="ctr" rtl="0" eaLnBrk="0" fontAlgn="base" hangingPunct="0">
        <a:spcBef>
          <a:spcPct val="0"/>
        </a:spcBef>
        <a:spcAft>
          <a:spcPct val="0"/>
        </a:spcAft>
        <a:defRPr sz="2400">
          <a:solidFill>
            <a:schemeClr val="tx2"/>
          </a:solidFill>
          <a:latin typeface="Arial" charset="0"/>
          <a:cs typeface="Arial" charset="0"/>
        </a:defRPr>
      </a:lvl3pPr>
      <a:lvl4pPr algn="ctr" rtl="0" eaLnBrk="0" fontAlgn="base" hangingPunct="0">
        <a:spcBef>
          <a:spcPct val="0"/>
        </a:spcBef>
        <a:spcAft>
          <a:spcPct val="0"/>
        </a:spcAft>
        <a:defRPr sz="2400">
          <a:solidFill>
            <a:schemeClr val="tx2"/>
          </a:solidFill>
          <a:latin typeface="Arial" charset="0"/>
          <a:cs typeface="Arial" charset="0"/>
        </a:defRPr>
      </a:lvl4pPr>
      <a:lvl5pPr algn="ctr" rtl="0" eaLnBrk="0" fontAlgn="base" hangingPunct="0">
        <a:spcBef>
          <a:spcPct val="0"/>
        </a:spcBef>
        <a:spcAft>
          <a:spcPct val="0"/>
        </a:spcAft>
        <a:defRPr sz="2400">
          <a:solidFill>
            <a:schemeClr val="tx2"/>
          </a:solidFill>
          <a:latin typeface="Arial" charset="0"/>
          <a:cs typeface="Arial" charset="0"/>
        </a:defRPr>
      </a:lvl5pPr>
      <a:lvl6pPr marL="457200" algn="ctr" rtl="0" fontAlgn="base">
        <a:spcBef>
          <a:spcPct val="0"/>
        </a:spcBef>
        <a:spcAft>
          <a:spcPct val="0"/>
        </a:spcAft>
        <a:defRPr sz="2400">
          <a:solidFill>
            <a:schemeClr val="tx2"/>
          </a:solidFill>
          <a:latin typeface="Arial" charset="0"/>
          <a:cs typeface="Arial" charset="0"/>
        </a:defRPr>
      </a:lvl6pPr>
      <a:lvl7pPr marL="914400" algn="ctr" rtl="0" fontAlgn="base">
        <a:spcBef>
          <a:spcPct val="0"/>
        </a:spcBef>
        <a:spcAft>
          <a:spcPct val="0"/>
        </a:spcAft>
        <a:defRPr sz="2400">
          <a:solidFill>
            <a:schemeClr val="tx2"/>
          </a:solidFill>
          <a:latin typeface="Arial" charset="0"/>
          <a:cs typeface="Arial" charset="0"/>
        </a:defRPr>
      </a:lvl7pPr>
      <a:lvl8pPr marL="1371600" algn="ctr" rtl="0" fontAlgn="base">
        <a:spcBef>
          <a:spcPct val="0"/>
        </a:spcBef>
        <a:spcAft>
          <a:spcPct val="0"/>
        </a:spcAft>
        <a:defRPr sz="2400">
          <a:solidFill>
            <a:schemeClr val="tx2"/>
          </a:solidFill>
          <a:latin typeface="Arial" charset="0"/>
          <a:cs typeface="Arial" charset="0"/>
        </a:defRPr>
      </a:lvl8pPr>
      <a:lvl9pPr marL="1828800" algn="ctr" rtl="0" fontAlgn="base">
        <a:spcBef>
          <a:spcPct val="0"/>
        </a:spcBef>
        <a:spcAft>
          <a:spcPct val="0"/>
        </a:spcAft>
        <a:defRPr sz="2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3.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45.xml"/><Relationship Id="rId4" Type="http://schemas.openxmlformats.org/officeDocument/2006/relationships/slide" Target="slide8.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45.xml"/><Relationship Id="rId4" Type="http://schemas.openxmlformats.org/officeDocument/2006/relationships/slide" Target="slide8.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45.xml"/><Relationship Id="rId4" Type="http://schemas.openxmlformats.org/officeDocument/2006/relationships/slide" Target="slide8.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45.xml"/><Relationship Id="rId4" Type="http://schemas.openxmlformats.org/officeDocument/2006/relationships/slide" Target="slide8.xml"/></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45.xml"/><Relationship Id="rId4" Type="http://schemas.openxmlformats.org/officeDocument/2006/relationships/slide" Target="slide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54.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3.png"/><Relationship Id="rId4" Type="http://schemas.openxmlformats.org/officeDocument/2006/relationships/notesSlide" Target="../notesSlides/notesSlide14.xml"/></Relationships>
</file>

<file path=ppt/slides/_rels/slide2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87.xml"/><Relationship Id="rId1" Type="http://schemas.openxmlformats.org/officeDocument/2006/relationships/tags" Target="../tags/tag3.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45.xml"/><Relationship Id="rId7" Type="http://schemas.openxmlformats.org/officeDocument/2006/relationships/image" Target="../media/image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45.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gif"/><Relationship Id="rId1" Type="http://schemas.openxmlformats.org/officeDocument/2006/relationships/slideLayout" Target="../slideLayouts/slideLayout45.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png"/><Relationship Id="rId7" Type="http://schemas.microsoft.com/office/2007/relationships/hdphoto" Target="../media/hdphoto1.wdp"/><Relationship Id="rId2" Type="http://schemas.openxmlformats.org/officeDocument/2006/relationships/image" Target="../media/image7.png"/><Relationship Id="rId1" Type="http://schemas.openxmlformats.org/officeDocument/2006/relationships/slideLayout" Target="../slideLayouts/slideLayout45.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 Id="rId9" Type="http://schemas.microsoft.com/office/2007/relationships/hdphoto" Target="../media/hdphoto2.wdp"/></Relationships>
</file>

<file path=ppt/slides/_rels/slide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45.xml"/><Relationship Id="rId7" Type="http://schemas.openxmlformats.org/officeDocument/2006/relationships/image" Target="../media/image14.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slide" Target="slide7.xml"/><Relationship Id="rId5" Type="http://schemas.openxmlformats.org/officeDocument/2006/relationships/image" Target="../media/image13.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8" Type="http://schemas.openxmlformats.org/officeDocument/2006/relationships/slide" Target="slide11.xml"/><Relationship Id="rId13" Type="http://schemas.microsoft.com/office/2007/relationships/hdphoto" Target="../media/hdphoto2.wdp"/><Relationship Id="rId3" Type="http://schemas.openxmlformats.org/officeDocument/2006/relationships/image" Target="../media/image7.png"/><Relationship Id="rId7" Type="http://schemas.openxmlformats.org/officeDocument/2006/relationships/slide" Target="slide9.xml"/><Relationship Id="rId12" Type="http://schemas.openxmlformats.org/officeDocument/2006/relationships/image" Target="../media/image15.png"/><Relationship Id="rId2" Type="http://schemas.openxmlformats.org/officeDocument/2006/relationships/notesSlide" Target="../notesSlides/notesSlide5.xml"/><Relationship Id="rId16" Type="http://schemas.microsoft.com/office/2007/relationships/hdphoto" Target="../media/hdphoto3.wdp"/><Relationship Id="rId1" Type="http://schemas.openxmlformats.org/officeDocument/2006/relationships/slideLayout" Target="../slideLayouts/slideLayout45.xml"/><Relationship Id="rId6" Type="http://schemas.openxmlformats.org/officeDocument/2006/relationships/image" Target="../media/image9.png"/><Relationship Id="rId11" Type="http://schemas.openxmlformats.org/officeDocument/2006/relationships/slide" Target="slide16.xml"/><Relationship Id="rId5" Type="http://schemas.openxmlformats.org/officeDocument/2006/relationships/slide" Target="slide10.xml"/><Relationship Id="rId15" Type="http://schemas.openxmlformats.org/officeDocument/2006/relationships/image" Target="../media/image16.png"/><Relationship Id="rId10" Type="http://schemas.openxmlformats.org/officeDocument/2006/relationships/image" Target="../media/image13.png"/><Relationship Id="rId4" Type="http://schemas.openxmlformats.org/officeDocument/2006/relationships/image" Target="../media/image10.png"/><Relationship Id="rId9" Type="http://schemas.openxmlformats.org/officeDocument/2006/relationships/slide" Target="slide12.xml"/><Relationship Id="rId14" Type="http://schemas.openxmlformats.org/officeDocument/2006/relationships/slide" Target="slide13.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45.xml"/><Relationship Id="rId4" Type="http://schemas.openxmlformats.org/officeDocument/2006/relationships/slide" Target="slide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D05E2FA4-701D-4C92-898E-7EE4AF07FEBA}"/>
              </a:ext>
            </a:extLst>
          </p:cNvPr>
          <p:cNvSpPr txBox="1"/>
          <p:nvPr/>
        </p:nvSpPr>
        <p:spPr>
          <a:xfrm>
            <a:off x="2396541" y="3392996"/>
            <a:ext cx="6986143" cy="1865126"/>
          </a:xfrm>
          <a:prstGeom prst="rect">
            <a:avLst/>
          </a:prstGeom>
          <a:noFill/>
          <a:ln>
            <a:noFill/>
          </a:ln>
        </p:spPr>
        <p:txBody>
          <a:bodyPr wrap="none" rtlCol="0">
            <a:spAutoFit/>
          </a:bodyPr>
          <a:lstStyle/>
          <a:p>
            <a:pPr lvl="0" algn="ctr" fontAlgn="auto">
              <a:lnSpc>
                <a:spcPct val="120000"/>
              </a:lnSpc>
              <a:spcBef>
                <a:spcPts val="0"/>
              </a:spcBef>
              <a:spcAft>
                <a:spcPts val="0"/>
              </a:spcAft>
            </a:pPr>
            <a:r>
              <a:rPr lang="vi-VN" sz="4800" dirty="0">
                <a:ln>
                  <a:solidFill>
                    <a:srgbClr val="F79646">
                      <a:lumMod val="50000"/>
                    </a:srgbClr>
                  </a:solidFill>
                </a:ln>
                <a:solidFill>
                  <a:prstClr val="white"/>
                </a:solidFill>
                <a:latin typeface="+mj-lt"/>
              </a:rPr>
              <a:t>ÔN TẬP GIỮA HỌC KÌ </a:t>
            </a:r>
            <a:r>
              <a:rPr lang="vi-VN" sz="4800" dirty="0" smtClean="0">
                <a:ln>
                  <a:solidFill>
                    <a:srgbClr val="F79646">
                      <a:lumMod val="50000"/>
                    </a:srgbClr>
                  </a:solidFill>
                </a:ln>
                <a:solidFill>
                  <a:prstClr val="white"/>
                </a:solidFill>
                <a:latin typeface="+mj-lt"/>
              </a:rPr>
              <a:t>1</a:t>
            </a:r>
            <a:endParaRPr lang="en-US" sz="4800" dirty="0" smtClean="0">
              <a:ln>
                <a:solidFill>
                  <a:srgbClr val="F79646">
                    <a:lumMod val="50000"/>
                  </a:srgbClr>
                </a:solidFill>
              </a:ln>
              <a:solidFill>
                <a:prstClr val="white"/>
              </a:solidFill>
              <a:latin typeface="+mj-lt"/>
            </a:endParaRPr>
          </a:p>
          <a:p>
            <a:pPr lvl="0" algn="ctr" fontAlgn="auto">
              <a:lnSpc>
                <a:spcPct val="120000"/>
              </a:lnSpc>
              <a:spcBef>
                <a:spcPts val="0"/>
              </a:spcBef>
              <a:spcAft>
                <a:spcPts val="0"/>
              </a:spcAft>
            </a:pPr>
            <a:r>
              <a:rPr lang="en-US" sz="4800" dirty="0" smtClean="0">
                <a:ln>
                  <a:solidFill>
                    <a:srgbClr val="F79646">
                      <a:lumMod val="50000"/>
                    </a:srgbClr>
                  </a:solidFill>
                </a:ln>
                <a:solidFill>
                  <a:prstClr val="white"/>
                </a:solidFill>
                <a:latin typeface="+mj-lt"/>
              </a:rPr>
              <a:t>TIẾT 1</a:t>
            </a:r>
            <a:endParaRPr lang="vi-VN" sz="4800" dirty="0">
              <a:ln>
                <a:solidFill>
                  <a:srgbClr val="F79646">
                    <a:lumMod val="50000"/>
                  </a:srgbClr>
                </a:solidFill>
              </a:ln>
              <a:solidFill>
                <a:prstClr val="white"/>
              </a:solidFill>
              <a:latin typeface="+mj-lt"/>
            </a:endParaRPr>
          </a:p>
        </p:txBody>
      </p:sp>
      <p:sp>
        <p:nvSpPr>
          <p:cNvPr id="9" name="TextBox 8">
            <a:extLst>
              <a:ext uri="{FF2B5EF4-FFF2-40B4-BE49-F238E27FC236}">
                <a16:creationId xmlns:a16="http://schemas.microsoft.com/office/drawing/2014/main" id="{D05E2FA4-701D-4C92-898E-7EE4AF07FEBA}"/>
              </a:ext>
            </a:extLst>
          </p:cNvPr>
          <p:cNvSpPr txBox="1"/>
          <p:nvPr/>
        </p:nvSpPr>
        <p:spPr>
          <a:xfrm>
            <a:off x="263353" y="224650"/>
            <a:ext cx="12277363" cy="904863"/>
          </a:xfrm>
          <a:prstGeom prst="rect">
            <a:avLst/>
          </a:prstGeom>
          <a:noFill/>
          <a:ln>
            <a:noFill/>
          </a:ln>
        </p:spPr>
        <p:txBody>
          <a:bodyPr wrap="square" rtlCol="0">
            <a:spAutoFit/>
          </a:bodyPr>
          <a:lstStyle/>
          <a:p>
            <a:pPr lvl="0" algn="ctr" fontAlgn="auto">
              <a:lnSpc>
                <a:spcPct val="120000"/>
              </a:lnSpc>
              <a:spcBef>
                <a:spcPts val="0"/>
              </a:spcBef>
              <a:spcAft>
                <a:spcPts val="0"/>
              </a:spcAft>
            </a:pPr>
            <a:r>
              <a:rPr lang="en-US" sz="4400" dirty="0" smtClean="0">
                <a:solidFill>
                  <a:srgbClr val="F79646">
                    <a:lumMod val="75000"/>
                  </a:srgbClr>
                </a:solidFill>
                <a:latin typeface="+mj-lt"/>
              </a:rPr>
              <a:t>PHÒNG GIÁO DỤC ĐÀO TẠO  </a:t>
            </a:r>
            <a:r>
              <a:rPr lang="en-US" sz="4400" dirty="0">
                <a:solidFill>
                  <a:srgbClr val="F79646">
                    <a:lumMod val="75000"/>
                  </a:srgbClr>
                </a:solidFill>
                <a:latin typeface="+mj-lt"/>
              </a:rPr>
              <a:t>QUẬN GÒ VẤP</a:t>
            </a:r>
            <a:endParaRPr lang="vi-VN" sz="4400" dirty="0">
              <a:solidFill>
                <a:srgbClr val="F79646">
                  <a:lumMod val="75000"/>
                </a:srgbClr>
              </a:solidFill>
              <a:latin typeface="+mj-lt"/>
            </a:endParaRPr>
          </a:p>
        </p:txBody>
      </p:sp>
      <p:sp>
        <p:nvSpPr>
          <p:cNvPr id="10" name="TextBox 9">
            <a:extLst>
              <a:ext uri="{FF2B5EF4-FFF2-40B4-BE49-F238E27FC236}">
                <a16:creationId xmlns:a16="http://schemas.microsoft.com/office/drawing/2014/main" id="{D05E2FA4-701D-4C92-898E-7EE4AF07FEBA}"/>
              </a:ext>
            </a:extLst>
          </p:cNvPr>
          <p:cNvSpPr txBox="1"/>
          <p:nvPr/>
        </p:nvSpPr>
        <p:spPr>
          <a:xfrm>
            <a:off x="1767700" y="1412776"/>
            <a:ext cx="8159349" cy="2308324"/>
          </a:xfrm>
          <a:prstGeom prst="rect">
            <a:avLst/>
          </a:prstGeom>
          <a:noFill/>
          <a:ln>
            <a:noFill/>
          </a:ln>
        </p:spPr>
        <p:txBody>
          <a:bodyPr wrap="none" rtlCol="0">
            <a:spAutoFit/>
          </a:bodyPr>
          <a:lstStyle/>
          <a:p>
            <a:pPr lvl="0" algn="ctr" fontAlgn="auto">
              <a:lnSpc>
                <a:spcPct val="120000"/>
              </a:lnSpc>
              <a:spcBef>
                <a:spcPts val="0"/>
              </a:spcBef>
              <a:spcAft>
                <a:spcPts val="0"/>
              </a:spcAft>
            </a:pPr>
            <a:r>
              <a:rPr lang="en-US" sz="6000" dirty="0" err="1" smtClean="0">
                <a:solidFill>
                  <a:srgbClr val="F79646">
                    <a:lumMod val="75000"/>
                  </a:srgbClr>
                </a:solidFill>
                <a:latin typeface="+mj-lt"/>
              </a:rPr>
              <a:t>Môn</a:t>
            </a:r>
            <a:r>
              <a:rPr lang="en-US" sz="6000" dirty="0" smtClean="0">
                <a:solidFill>
                  <a:srgbClr val="F79646">
                    <a:lumMod val="75000"/>
                  </a:srgbClr>
                </a:solidFill>
                <a:latin typeface="+mj-lt"/>
              </a:rPr>
              <a:t> </a:t>
            </a:r>
            <a:r>
              <a:rPr lang="en-US" sz="6000" dirty="0" err="1" smtClean="0">
                <a:solidFill>
                  <a:srgbClr val="F79646">
                    <a:lumMod val="75000"/>
                  </a:srgbClr>
                </a:solidFill>
                <a:latin typeface="+mj-lt"/>
              </a:rPr>
              <a:t>Tiếng</a:t>
            </a:r>
            <a:r>
              <a:rPr lang="en-US" sz="6000" dirty="0" smtClean="0">
                <a:solidFill>
                  <a:srgbClr val="F79646">
                    <a:lumMod val="75000"/>
                  </a:srgbClr>
                </a:solidFill>
                <a:latin typeface="+mj-lt"/>
              </a:rPr>
              <a:t> </a:t>
            </a:r>
            <a:r>
              <a:rPr lang="en-US" sz="6000" dirty="0" err="1" smtClean="0">
                <a:solidFill>
                  <a:srgbClr val="F79646">
                    <a:lumMod val="75000"/>
                  </a:srgbClr>
                </a:solidFill>
                <a:latin typeface="+mj-lt"/>
              </a:rPr>
              <a:t>Việt</a:t>
            </a:r>
            <a:r>
              <a:rPr lang="en-US" sz="6000" dirty="0" smtClean="0">
                <a:solidFill>
                  <a:srgbClr val="F79646">
                    <a:lumMod val="75000"/>
                  </a:srgbClr>
                </a:solidFill>
                <a:latin typeface="+mj-lt"/>
              </a:rPr>
              <a:t> </a:t>
            </a:r>
            <a:r>
              <a:rPr lang="x-none" sz="6000" smtClean="0">
                <a:solidFill>
                  <a:srgbClr val="F79646">
                    <a:lumMod val="75000"/>
                  </a:srgbClr>
                </a:solidFill>
                <a:latin typeface="+mj-lt"/>
              </a:rPr>
              <a:t>–</a:t>
            </a:r>
            <a:r>
              <a:rPr lang="en-US" sz="6000" dirty="0" smtClean="0">
                <a:solidFill>
                  <a:srgbClr val="F79646">
                    <a:lumMod val="75000"/>
                  </a:srgbClr>
                </a:solidFill>
                <a:latin typeface="+mj-lt"/>
              </a:rPr>
              <a:t> </a:t>
            </a:r>
            <a:r>
              <a:rPr lang="en-US" sz="6000" dirty="0" err="1" smtClean="0">
                <a:solidFill>
                  <a:srgbClr val="F79646">
                    <a:lumMod val="75000"/>
                  </a:srgbClr>
                </a:solidFill>
                <a:latin typeface="+mj-lt"/>
              </a:rPr>
              <a:t>Lớp</a:t>
            </a:r>
            <a:r>
              <a:rPr lang="en-US" sz="6000" dirty="0" smtClean="0">
                <a:solidFill>
                  <a:srgbClr val="F79646">
                    <a:lumMod val="75000"/>
                  </a:srgbClr>
                </a:solidFill>
                <a:latin typeface="+mj-lt"/>
              </a:rPr>
              <a:t> 4</a:t>
            </a:r>
          </a:p>
          <a:p>
            <a:pPr lvl="0" algn="ctr" fontAlgn="auto">
              <a:lnSpc>
                <a:spcPct val="120000"/>
              </a:lnSpc>
              <a:spcBef>
                <a:spcPts val="0"/>
              </a:spcBef>
              <a:spcAft>
                <a:spcPts val="0"/>
              </a:spcAft>
            </a:pPr>
            <a:r>
              <a:rPr lang="en-US" sz="6000" dirty="0" err="1" smtClean="0">
                <a:solidFill>
                  <a:srgbClr val="0000CC"/>
                </a:solidFill>
                <a:latin typeface="+mj-lt"/>
              </a:rPr>
              <a:t>Tuần</a:t>
            </a:r>
            <a:r>
              <a:rPr lang="en-US" sz="6000" dirty="0" smtClean="0">
                <a:solidFill>
                  <a:srgbClr val="0000CC"/>
                </a:solidFill>
                <a:latin typeface="+mj-lt"/>
              </a:rPr>
              <a:t> 10</a:t>
            </a:r>
            <a:endParaRPr lang="vi-VN" sz="6000" dirty="0">
              <a:solidFill>
                <a:srgbClr val="0000CC"/>
              </a:solidFill>
              <a:latin typeface="+mj-lt"/>
            </a:endParaRPr>
          </a:p>
        </p:txBody>
      </p:sp>
    </p:spTree>
    <p:custDataLst>
      <p:tags r:id="rId1"/>
    </p:custDataLst>
    <p:extLst>
      <p:ext uri="{BB962C8B-B14F-4D97-AF65-F5344CB8AC3E}">
        <p14:creationId xmlns:p14="http://schemas.microsoft.com/office/powerpoint/2010/main" val="2181852007"/>
      </p:ext>
    </p:extLst>
  </p:cSld>
  <p:clrMapOvr>
    <a:masterClrMapping/>
  </p:clrMapOvr>
  <mc:AlternateContent xmlns:mc="http://schemas.openxmlformats.org/markup-compatibility/2006" xmlns:p14="http://schemas.microsoft.com/office/powerpoint/2010/main">
    <mc:Choice Requires="p14">
      <p:transition spd="slow" p14:dur="800" advTm="18260">
        <p:circle/>
      </p:transition>
    </mc:Choice>
    <mc:Fallback xmlns="">
      <p:transition spd="slow" advTm="18260">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 calcmode="lin" valueType="num">
                                      <p:cBhvr>
                                        <p:cTn id="17" dur="1000" fill="hold"/>
                                        <p:tgtEl>
                                          <p:spTgt spid="10"/>
                                        </p:tgtEl>
                                        <p:attrNameLst>
                                          <p:attrName>style.rotation</p:attrName>
                                        </p:attrNameLst>
                                      </p:cBhvr>
                                      <p:tavLst>
                                        <p:tav tm="0">
                                          <p:val>
                                            <p:fltVal val="90"/>
                                          </p:val>
                                        </p:tav>
                                        <p:tav tm="100000">
                                          <p:val>
                                            <p:fltVal val="0"/>
                                          </p:val>
                                        </p:tav>
                                      </p:tavLst>
                                    </p:anim>
                                    <p:animEffect transition="in" filter="fade">
                                      <p:cBhvr>
                                        <p:cTn id="18" dur="1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1000" fill="hold"/>
                                        <p:tgtEl>
                                          <p:spTgt spid="8"/>
                                        </p:tgtEl>
                                        <p:attrNameLst>
                                          <p:attrName>ppt_w</p:attrName>
                                        </p:attrNameLst>
                                      </p:cBhvr>
                                      <p:tavLst>
                                        <p:tav tm="0">
                                          <p:val>
                                            <p:fltVal val="0"/>
                                          </p:val>
                                        </p:tav>
                                        <p:tav tm="100000">
                                          <p:val>
                                            <p:strVal val="#ppt_w"/>
                                          </p:val>
                                        </p:tav>
                                      </p:tavLst>
                                    </p:anim>
                                    <p:anim calcmode="lin" valueType="num">
                                      <p:cBhvr>
                                        <p:cTn id="24" dur="1000" fill="hold"/>
                                        <p:tgtEl>
                                          <p:spTgt spid="8"/>
                                        </p:tgtEl>
                                        <p:attrNameLst>
                                          <p:attrName>ppt_h</p:attrName>
                                        </p:attrNameLst>
                                      </p:cBhvr>
                                      <p:tavLst>
                                        <p:tav tm="0">
                                          <p:val>
                                            <p:fltVal val="0"/>
                                          </p:val>
                                        </p:tav>
                                        <p:tav tm="100000">
                                          <p:val>
                                            <p:strVal val="#ppt_h"/>
                                          </p:val>
                                        </p:tav>
                                      </p:tavLst>
                                    </p:anim>
                                    <p:anim calcmode="lin" valueType="num">
                                      <p:cBhvr>
                                        <p:cTn id="25" dur="1000" fill="hold"/>
                                        <p:tgtEl>
                                          <p:spTgt spid="8"/>
                                        </p:tgtEl>
                                        <p:attrNameLst>
                                          <p:attrName>style.rotation</p:attrName>
                                        </p:attrNameLst>
                                      </p:cBhvr>
                                      <p:tavLst>
                                        <p:tav tm="0">
                                          <p:val>
                                            <p:fltVal val="90"/>
                                          </p:val>
                                        </p:tav>
                                        <p:tav tm="100000">
                                          <p:val>
                                            <p:fltVal val="0"/>
                                          </p:val>
                                        </p:tav>
                                      </p:tavLst>
                                    </p:anim>
                                    <p:animEffect transition="in" filter="fade">
                                      <p:cBhvr>
                                        <p:cTn id="2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0" y="3"/>
            <a:ext cx="12182128" cy="3970318"/>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smtClean="0">
                <a:solidFill>
                  <a:srgbClr val="FF0066"/>
                </a:solidFill>
              </a:rPr>
              <a:t>ĐỀ SỐ 2</a:t>
            </a:r>
          </a:p>
          <a:p>
            <a:pPr marL="190500" eaLnBrk="1" hangingPunct="1">
              <a:spcBef>
                <a:spcPts val="0"/>
              </a:spcBef>
            </a:pPr>
            <a:r>
              <a:rPr lang="en-US" altLang="en-US" sz="3600" smtClean="0">
                <a:solidFill>
                  <a:srgbClr val="0000FF"/>
                </a:solidFill>
              </a:rPr>
              <a:t>Đọc bài: “</a:t>
            </a:r>
            <a:r>
              <a:rPr lang="en-US" altLang="en-US" sz="3600" b="1" smtClean="0">
                <a:solidFill>
                  <a:srgbClr val="0000FF"/>
                </a:solidFill>
              </a:rPr>
              <a:t>Mẹ ốm</a:t>
            </a:r>
            <a:r>
              <a:rPr lang="en-US" altLang="en-US" sz="3600" smtClean="0">
                <a:solidFill>
                  <a:srgbClr val="0000FF"/>
                </a:solidFill>
              </a:rPr>
              <a:t>” </a:t>
            </a:r>
            <a:r>
              <a:rPr lang="en-US" altLang="en-US" sz="3600" i="1" smtClean="0">
                <a:solidFill>
                  <a:srgbClr val="0000FF"/>
                </a:solidFill>
              </a:rPr>
              <a:t>(Sách giáo khoa Tiếng Việt 4 tập 1 trang 9)</a:t>
            </a:r>
            <a:r>
              <a:rPr lang="en-US" altLang="en-US" sz="3600" smtClean="0">
                <a:solidFill>
                  <a:srgbClr val="0000FF"/>
                </a:solidFill>
              </a:rPr>
              <a:t> đoạn: </a:t>
            </a:r>
          </a:p>
          <a:p>
            <a:pPr marL="342900" algn="ctr" eaLnBrk="1" hangingPunct="1">
              <a:spcBef>
                <a:spcPts val="0"/>
              </a:spcBef>
            </a:pPr>
            <a:r>
              <a:rPr lang="vi-VN" sz="3600" smtClean="0">
                <a:solidFill>
                  <a:srgbClr val="0000CC"/>
                </a:solidFill>
              </a:rPr>
              <a:t>Từ</a:t>
            </a:r>
            <a:r>
              <a:rPr lang="vi-VN" sz="3600" smtClean="0"/>
              <a:t> Mọi hôm mẹ thích </a:t>
            </a:r>
            <a:r>
              <a:rPr lang="vi-VN" sz="3600" smtClean="0">
                <a:solidFill>
                  <a:srgbClr val="0000CC"/>
                </a:solidFill>
              </a:rPr>
              <a:t>đến</a:t>
            </a:r>
            <a:r>
              <a:rPr lang="vi-VN" sz="3600" smtClean="0"/>
              <a:t>  đã mang thuốc vào.</a:t>
            </a:r>
          </a:p>
          <a:p>
            <a:pPr marL="342900" algn="ctr" eaLnBrk="1" hangingPunct="1">
              <a:spcBef>
                <a:spcPts val="0"/>
              </a:spcBef>
            </a:pPr>
            <a:endParaRPr lang="vi-VN" sz="3600" smtClean="0"/>
          </a:p>
          <a:p>
            <a:pPr eaLnBrk="1" hangingPunct="1">
              <a:spcBef>
                <a:spcPts val="0"/>
              </a:spcBef>
            </a:pPr>
            <a:r>
              <a:rPr lang="en-US" altLang="en-US" sz="3600" smtClean="0">
                <a:solidFill>
                  <a:srgbClr val="0000FF"/>
                </a:solidFill>
              </a:rPr>
              <a:t>      CH: Sự quan tâm chăm sóc của xóm làng đối với mẹ của bạn nhỏ được thể hiện qua những câu thơ nào?  </a:t>
            </a:r>
            <a:endParaRPr lang="en-US" altLang="en-US" sz="3600">
              <a:solidFill>
                <a:srgbClr val="0000FF"/>
              </a:solidFill>
            </a:endParaRPr>
          </a:p>
        </p:txBody>
      </p:sp>
      <p:sp>
        <p:nvSpPr>
          <p:cNvPr id="13" name="Left Arrow 12">
            <a:hlinkClick r:id="rId4" action="ppaction://hlinksldjump"/>
          </p:cNvPr>
          <p:cNvSpPr/>
          <p:nvPr/>
        </p:nvSpPr>
        <p:spPr>
          <a:xfrm>
            <a:off x="515383" y="0"/>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Text Box 11"/>
          <p:cNvSpPr txBox="1">
            <a:spLocks noChangeArrowheads="1"/>
          </p:cNvSpPr>
          <p:nvPr/>
        </p:nvSpPr>
        <p:spPr bwMode="auto">
          <a:xfrm>
            <a:off x="0" y="4565092"/>
            <a:ext cx="12182128" cy="2308324"/>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0"/>
              </a:spcBef>
            </a:pPr>
            <a:r>
              <a:rPr lang="vi-VN" altLang="en-US" sz="3600"/>
              <a:t>Đó là những câu:</a:t>
            </a:r>
          </a:p>
          <a:p>
            <a:pPr eaLnBrk="1" hangingPunct="1">
              <a:spcBef>
                <a:spcPts val="0"/>
              </a:spcBef>
            </a:pPr>
            <a:r>
              <a:rPr lang="vi-VN" altLang="en-US" sz="3600"/>
              <a:t>Mẹ ơi! Cô bác xóm làng đến thăm.</a:t>
            </a:r>
            <a:br>
              <a:rPr lang="vi-VN" altLang="en-US" sz="3600"/>
            </a:br>
            <a:r>
              <a:rPr lang="vi-VN" altLang="en-US" sz="3600"/>
              <a:t>Người cho trứng, người cho cam.</a:t>
            </a:r>
            <a:br>
              <a:rPr lang="vi-VN" altLang="en-US" sz="3600"/>
            </a:br>
            <a:r>
              <a:rPr lang="vi-VN" altLang="en-US" sz="3600"/>
              <a:t>Và anh y sĩ đã mang thuốc vào.</a:t>
            </a:r>
          </a:p>
        </p:txBody>
      </p:sp>
    </p:spTree>
    <p:extLst>
      <p:ext uri="{BB962C8B-B14F-4D97-AF65-F5344CB8AC3E}">
        <p14:creationId xmlns:p14="http://schemas.microsoft.com/office/powerpoint/2010/main" val="21497991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9872" y="-15227"/>
            <a:ext cx="12182128" cy="341632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lvl="0" algn="ctr" eaLnBrk="1" hangingPunct="1">
              <a:spcBef>
                <a:spcPct val="50000"/>
              </a:spcBef>
              <a:defRPr/>
            </a:pPr>
            <a:r>
              <a:rPr lang="en-US" altLang="en-US" sz="3600" b="1">
                <a:solidFill>
                  <a:srgbClr val="FF0066"/>
                </a:solidFill>
              </a:rPr>
              <a:t>ĐỀ SỐ 3</a:t>
            </a:r>
          </a:p>
          <a:p>
            <a:pPr lvl="0" eaLnBrk="1" hangingPunct="1">
              <a:spcBef>
                <a:spcPct val="50000"/>
              </a:spcBef>
              <a:defRPr/>
            </a:pPr>
            <a:r>
              <a:rPr lang="en-US" altLang="en-US" sz="3600">
                <a:solidFill>
                  <a:srgbClr val="FF0000"/>
                </a:solidFill>
              </a:rPr>
              <a:t>        </a:t>
            </a:r>
            <a:r>
              <a:rPr lang="en-US" altLang="en-US" sz="3600">
                <a:solidFill>
                  <a:srgbClr val="0000FF"/>
                </a:solidFill>
              </a:rPr>
              <a:t>Đọc bài: “</a:t>
            </a:r>
            <a:r>
              <a:rPr lang="en-US" altLang="en-US" sz="3600" b="1">
                <a:solidFill>
                  <a:srgbClr val="0000FF"/>
                </a:solidFill>
              </a:rPr>
              <a:t>Dế Mèn bênh vực kẻ yếu (Tiếp theo)</a:t>
            </a:r>
            <a:r>
              <a:rPr lang="en-US" altLang="en-US" sz="3600">
                <a:solidFill>
                  <a:srgbClr val="0000FF"/>
                </a:solidFill>
              </a:rPr>
              <a:t>” </a:t>
            </a:r>
            <a:r>
              <a:rPr lang="en-US" altLang="en-US" sz="3600" i="1">
                <a:solidFill>
                  <a:srgbClr val="0000FF"/>
                </a:solidFill>
              </a:rPr>
              <a:t>(Sách giáo khoa Tiếng Việt 4 tập 1 trang 15)</a:t>
            </a:r>
            <a:r>
              <a:rPr lang="en-US" altLang="en-US" sz="3600">
                <a:solidFill>
                  <a:srgbClr val="0000FF"/>
                </a:solidFill>
              </a:rPr>
              <a:t> đoạn: </a:t>
            </a:r>
            <a:endParaRPr lang="en-US" altLang="en-US" sz="3600" i="1">
              <a:solidFill>
                <a:srgbClr val="0000FF"/>
              </a:solidFill>
            </a:endParaRPr>
          </a:p>
          <a:p>
            <a:pPr algn="ctr"/>
            <a:r>
              <a:rPr lang="vi-VN" sz="3600" smtClean="0">
                <a:solidFill>
                  <a:srgbClr val="0000CC"/>
                </a:solidFill>
              </a:rPr>
              <a:t>Từ</a:t>
            </a:r>
            <a:r>
              <a:rPr lang="vi-VN" sz="3600" smtClean="0"/>
              <a:t> Tôi cất tiếng hỏi </a:t>
            </a:r>
            <a:r>
              <a:rPr lang="vi-VN" sz="3600">
                <a:solidFill>
                  <a:srgbClr val="0000CC"/>
                </a:solidFill>
              </a:rPr>
              <a:t>đến</a:t>
            </a:r>
            <a:r>
              <a:rPr lang="vi-VN" sz="3600" smtClean="0"/>
              <a:t> như cái chày giã gạo. </a:t>
            </a:r>
          </a:p>
          <a:p>
            <a:pPr lvl="0" eaLnBrk="1" hangingPunct="1">
              <a:spcBef>
                <a:spcPct val="50000"/>
              </a:spcBef>
              <a:defRPr/>
            </a:pPr>
            <a:r>
              <a:rPr lang="en-US" altLang="en-US" sz="3600">
                <a:solidFill>
                  <a:srgbClr val="0000FF"/>
                </a:solidFill>
              </a:rPr>
              <a:t> CH: Dế Mèn đã làm cách nào để bọn nhện phải sợ?</a:t>
            </a:r>
            <a:r>
              <a:rPr lang="en-US" altLang="en-US" sz="3600">
                <a:solidFill>
                  <a:srgbClr val="FF0000"/>
                </a:solidFill>
                <a:latin typeface="Arial" panose="020B0604020202020204" pitchFamily="34" charset="0"/>
              </a:rPr>
              <a:t> </a:t>
            </a:r>
          </a:p>
        </p:txBody>
      </p:sp>
      <p:sp>
        <p:nvSpPr>
          <p:cNvPr id="13" name="Left Arrow 12">
            <a:hlinkClick r:id="rId4" action="ppaction://hlinksldjump"/>
          </p:cNvPr>
          <p:cNvSpPr/>
          <p:nvPr/>
        </p:nvSpPr>
        <p:spPr>
          <a:xfrm>
            <a:off x="263355" y="-15227"/>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Text Box 11"/>
          <p:cNvSpPr txBox="1">
            <a:spLocks noChangeArrowheads="1"/>
          </p:cNvSpPr>
          <p:nvPr/>
        </p:nvSpPr>
        <p:spPr bwMode="auto">
          <a:xfrm>
            <a:off x="0" y="3401096"/>
            <a:ext cx="12182128" cy="341632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0"/>
              </a:spcBef>
            </a:pPr>
            <a:r>
              <a:rPr lang="vi-VN" altLang="en-US" sz="3600"/>
              <a:t>Để làm bọn nhện phải sợ, trước hết Dế Mèn cất tiếng hỏi lớn: Ai đứng chóp bu bọn này?" Ra đây ta nói </a:t>
            </a:r>
            <a:r>
              <a:rPr lang="vi-VN" altLang="en-US" sz="3600" smtClean="0"/>
              <a:t>chuyện“</a:t>
            </a:r>
            <a:r>
              <a:rPr lang="en-US" altLang="en-US" sz="3600" smtClean="0"/>
              <a:t>.</a:t>
            </a:r>
            <a:r>
              <a:rPr lang="vi-VN" altLang="en-US" sz="3600" smtClean="0"/>
              <a:t> </a:t>
            </a:r>
            <a:r>
              <a:rPr lang="vi-VN" altLang="en-US" sz="3600"/>
              <a:t>Dùng từ ngữ nói chuyện với đối phương thì xưng "ta", gọi "bọn mày"</a:t>
            </a:r>
          </a:p>
          <a:p>
            <a:pPr eaLnBrk="1" hangingPunct="1">
              <a:spcBef>
                <a:spcPts val="0"/>
              </a:spcBef>
            </a:pPr>
            <a:r>
              <a:rPr lang="vi-VN" altLang="en-US" sz="3600"/>
              <a:t>- Về hành động "quay" phắt lưng, phóng càng đạp phanh phách" Nhằm bộc lộ sức mạnh ghê gớm của mình để thị uy, áp đảo vị chúa trùm nhà nhện ngay từ đầu giáp mặt</a:t>
            </a:r>
          </a:p>
        </p:txBody>
      </p:sp>
    </p:spTree>
    <p:extLst>
      <p:ext uri="{BB962C8B-B14F-4D97-AF65-F5344CB8AC3E}">
        <p14:creationId xmlns:p14="http://schemas.microsoft.com/office/powerpoint/2010/main" val="25749596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0" y="-15227"/>
            <a:ext cx="12182128" cy="2862322"/>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ts val="0"/>
              </a:spcBef>
            </a:pPr>
            <a:r>
              <a:rPr lang="en-US" altLang="en-US" sz="3600" b="1" smtClean="0">
                <a:solidFill>
                  <a:srgbClr val="FF0066"/>
                </a:solidFill>
              </a:rPr>
              <a:t>ĐỀ SỐ 4</a:t>
            </a:r>
          </a:p>
          <a:p>
            <a:pPr eaLnBrk="1" hangingPunct="1">
              <a:spcBef>
                <a:spcPts val="0"/>
              </a:spcBef>
            </a:pPr>
            <a:r>
              <a:rPr lang="en-US" altLang="en-US" sz="3600" smtClean="0">
                <a:solidFill>
                  <a:srgbClr val="0000FF"/>
                </a:solidFill>
              </a:rPr>
              <a:t>        Đọc bài: “</a:t>
            </a:r>
            <a:r>
              <a:rPr lang="en-US" altLang="en-US" sz="3600" b="1" smtClean="0">
                <a:solidFill>
                  <a:srgbClr val="0000FF"/>
                </a:solidFill>
              </a:rPr>
              <a:t>Truyện cổ nước mình</a:t>
            </a:r>
            <a:r>
              <a:rPr lang="en-US" altLang="en-US" sz="3600" smtClean="0">
                <a:solidFill>
                  <a:srgbClr val="0000FF"/>
                </a:solidFill>
              </a:rPr>
              <a:t>” </a:t>
            </a:r>
            <a:r>
              <a:rPr lang="en-US" altLang="en-US" sz="3600" i="1" smtClean="0">
                <a:solidFill>
                  <a:srgbClr val="0000FF"/>
                </a:solidFill>
              </a:rPr>
              <a:t>(Sách giáo khoa Tiếng Việt 4 tập 1 trang 19)</a:t>
            </a:r>
            <a:r>
              <a:rPr lang="en-US" altLang="en-US" sz="3600" smtClean="0">
                <a:solidFill>
                  <a:srgbClr val="0000FF"/>
                </a:solidFill>
              </a:rPr>
              <a:t> đọc thuộc lòng đoạn:</a:t>
            </a:r>
            <a:endParaRPr lang="vi-VN" altLang="en-US" sz="3600" smtClean="0">
              <a:solidFill>
                <a:srgbClr val="0000FF"/>
              </a:solidFill>
            </a:endParaRPr>
          </a:p>
          <a:p>
            <a:pPr algn="ctr" eaLnBrk="1" hangingPunct="1">
              <a:spcBef>
                <a:spcPts val="0"/>
              </a:spcBef>
            </a:pPr>
            <a:r>
              <a:rPr lang="vi-VN" altLang="en-US" sz="3600" smtClean="0">
                <a:solidFill>
                  <a:srgbClr val="0000FF"/>
                </a:solidFill>
              </a:rPr>
              <a:t>Từ </a:t>
            </a:r>
            <a:r>
              <a:rPr lang="vi-VN" sz="3600" smtClean="0"/>
              <a:t>Tôi yêu truyện cổ nước tôi </a:t>
            </a:r>
            <a:r>
              <a:rPr lang="vi-VN" sz="3600" smtClean="0">
                <a:solidFill>
                  <a:srgbClr val="0000CC"/>
                </a:solidFill>
              </a:rPr>
              <a:t>đến</a:t>
            </a:r>
            <a:r>
              <a:rPr lang="vi-VN" sz="3600" smtClean="0"/>
              <a:t>  rặng dừa nghiêng soi.</a:t>
            </a:r>
          </a:p>
          <a:p>
            <a:pPr eaLnBrk="1" hangingPunct="1">
              <a:spcBef>
                <a:spcPts val="0"/>
              </a:spcBef>
            </a:pPr>
            <a:r>
              <a:rPr lang="en-US" altLang="en-US" sz="3600" smtClean="0">
                <a:solidFill>
                  <a:srgbClr val="0000FF"/>
                </a:solidFill>
              </a:rPr>
              <a:t>      CH: Vì sao tác giả yêu truyện cổ nước nhà?</a:t>
            </a:r>
            <a:r>
              <a:rPr lang="en-US" altLang="en-US" sz="3600" smtClean="0">
                <a:solidFill>
                  <a:srgbClr val="0000FF"/>
                </a:solidFill>
                <a:latin typeface="Arial" panose="020B0604020202020204" pitchFamily="34" charset="0"/>
              </a:rPr>
              <a:t> </a:t>
            </a:r>
            <a:endParaRPr lang="en-US" altLang="en-US" sz="3600">
              <a:solidFill>
                <a:srgbClr val="0000FF"/>
              </a:solidFill>
              <a:latin typeface="Arial" panose="020B0604020202020204" pitchFamily="34" charset="0"/>
            </a:endParaRPr>
          </a:p>
        </p:txBody>
      </p:sp>
      <p:sp>
        <p:nvSpPr>
          <p:cNvPr id="13" name="Left Arrow 12">
            <a:hlinkClick r:id="rId4" action="ppaction://hlinksldjump"/>
          </p:cNvPr>
          <p:cNvSpPr/>
          <p:nvPr/>
        </p:nvSpPr>
        <p:spPr>
          <a:xfrm>
            <a:off x="263355" y="-15227"/>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Box 11"/>
          <p:cNvSpPr txBox="1">
            <a:spLocks noChangeArrowheads="1"/>
          </p:cNvSpPr>
          <p:nvPr/>
        </p:nvSpPr>
        <p:spPr bwMode="auto">
          <a:xfrm>
            <a:off x="9872" y="2859674"/>
            <a:ext cx="12182128" cy="4031873"/>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vi-VN" sz="3200">
                <a:latin typeface="Arial" charset="0"/>
              </a:rPr>
              <a:t>Vì truyện cổ nước mình giàu lòng nhân ái và ý nghĩa phản ánh cuộc sống rất sâu xa. Giúp thế hệ đời sau tiếp nhận được những phẩm chất quý báu của cha ông như lẽ công bằng, sự thông minh, lòng độ lượng tình nhân ái bao la… Đồng thời truyện cổ đem lại cho chúng ta hôm nay những lời răn dạy cực kì quý báu của cha ông về những phẩm chất tốt đẹp cần có trong cuộc sống. Đó là lòng nhân hậu vị tha, lòng độ lượng bao dung, chăm chỉ, chuyên cần và ăn ở hiền lành phúc đức.</a:t>
            </a:r>
          </a:p>
        </p:txBody>
      </p:sp>
    </p:spTree>
    <p:extLst>
      <p:ext uri="{BB962C8B-B14F-4D97-AF65-F5344CB8AC3E}">
        <p14:creationId xmlns:p14="http://schemas.microsoft.com/office/powerpoint/2010/main" val="4233870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0" y="-15227"/>
            <a:ext cx="12182128" cy="3970318"/>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smtClean="0">
                <a:solidFill>
                  <a:srgbClr val="FF0000"/>
                </a:solidFill>
              </a:rPr>
              <a:t>ĐỀ SỐ 5</a:t>
            </a:r>
          </a:p>
          <a:p>
            <a:pPr eaLnBrk="1" hangingPunct="1">
              <a:spcBef>
                <a:spcPct val="50000"/>
              </a:spcBef>
            </a:pPr>
            <a:r>
              <a:rPr lang="en-US" altLang="en-US" sz="3600" smtClean="0">
                <a:solidFill>
                  <a:srgbClr val="FF0000"/>
                </a:solidFill>
              </a:rPr>
              <a:t>        </a:t>
            </a:r>
            <a:r>
              <a:rPr lang="en-US" altLang="en-US" sz="3600" smtClean="0">
                <a:solidFill>
                  <a:srgbClr val="0000FF"/>
                </a:solidFill>
              </a:rPr>
              <a:t>Đọc bài: “</a:t>
            </a:r>
            <a:r>
              <a:rPr lang="en-US" altLang="en-US" sz="3600" b="1" smtClean="0">
                <a:solidFill>
                  <a:srgbClr val="0000FF"/>
                </a:solidFill>
              </a:rPr>
              <a:t>Thư thăm bạn</a:t>
            </a:r>
            <a:r>
              <a:rPr lang="en-US" altLang="en-US" sz="3600" smtClean="0">
                <a:solidFill>
                  <a:srgbClr val="0000FF"/>
                </a:solidFill>
              </a:rPr>
              <a:t>” </a:t>
            </a:r>
            <a:r>
              <a:rPr lang="en-US" altLang="en-US" sz="3600" i="1" smtClean="0">
                <a:solidFill>
                  <a:srgbClr val="0000FF"/>
                </a:solidFill>
              </a:rPr>
              <a:t>(Sách giáo khoa Tiếng Việt 4 tập 1 trang 25)</a:t>
            </a:r>
            <a:r>
              <a:rPr lang="en-US" altLang="en-US" sz="3600" smtClean="0">
                <a:solidFill>
                  <a:srgbClr val="0000FF"/>
                </a:solidFill>
              </a:rPr>
              <a:t> đoạn: </a:t>
            </a:r>
          </a:p>
          <a:p>
            <a:pPr algn="ctr"/>
            <a:r>
              <a:rPr lang="vi-VN" sz="3600" smtClean="0">
                <a:solidFill>
                  <a:srgbClr val="0000CC"/>
                </a:solidFill>
              </a:rPr>
              <a:t>Từ</a:t>
            </a:r>
            <a:r>
              <a:rPr lang="vi-VN" sz="3600" smtClean="0"/>
              <a:t> Mình là Quách Tuấn Lương </a:t>
            </a:r>
            <a:r>
              <a:rPr lang="vi-VN" sz="3600" smtClean="0">
                <a:solidFill>
                  <a:srgbClr val="0000CC"/>
                </a:solidFill>
              </a:rPr>
              <a:t>đến</a:t>
            </a:r>
            <a:r>
              <a:rPr lang="vi-VN" sz="3600" smtClean="0"/>
              <a:t> ra đi mãi mãi. </a:t>
            </a:r>
          </a:p>
          <a:p>
            <a:pPr eaLnBrk="1" hangingPunct="1">
              <a:spcBef>
                <a:spcPct val="50000"/>
              </a:spcBef>
            </a:pPr>
            <a:r>
              <a:rPr lang="en-US" altLang="en-US" sz="3600" smtClean="0">
                <a:solidFill>
                  <a:srgbClr val="0000FF"/>
                </a:solidFill>
              </a:rPr>
              <a:t>CH: </a:t>
            </a:r>
            <a:r>
              <a:rPr lang="vi-VN" altLang="en-US" sz="3600" smtClean="0">
                <a:solidFill>
                  <a:srgbClr val="0000FF"/>
                </a:solidFill>
              </a:rPr>
              <a:t>Tìm những câu cho thấy bạn Lương rất thông cảm với bạn Hồng.</a:t>
            </a:r>
          </a:p>
        </p:txBody>
      </p:sp>
      <p:sp>
        <p:nvSpPr>
          <p:cNvPr id="13" name="Left Arrow 12">
            <a:hlinkClick r:id="rId4" action="ppaction://hlinksldjump"/>
          </p:cNvPr>
          <p:cNvSpPr/>
          <p:nvPr/>
        </p:nvSpPr>
        <p:spPr>
          <a:xfrm>
            <a:off x="263355" y="-15227"/>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Text Box 11"/>
          <p:cNvSpPr txBox="1">
            <a:spLocks noChangeArrowheads="1"/>
          </p:cNvSpPr>
          <p:nvPr/>
        </p:nvSpPr>
        <p:spPr bwMode="auto">
          <a:xfrm>
            <a:off x="0" y="4303458"/>
            <a:ext cx="12182128" cy="2554545"/>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0"/>
              </a:spcBef>
            </a:pPr>
            <a:r>
              <a:rPr lang="vi-VN" altLang="en-US" sz="3200"/>
              <a:t>Những câu cho thấy bạn Lương rất thông cảm với bạn Hồng:</a:t>
            </a:r>
          </a:p>
          <a:p>
            <a:pPr eaLnBrk="1" hangingPunct="1">
              <a:spcBef>
                <a:spcPts val="0"/>
              </a:spcBef>
            </a:pPr>
            <a:r>
              <a:rPr lang="vi-VN" altLang="en-US" sz="3200"/>
              <a:t>Hôm nay đọc báo Tiền Phong, mình rất xúc động được biết ba của Hồng đã hi sinh trong đợt lũ vừa rồi. Mình gửi bức thư này chia buồn với bạn.</a:t>
            </a:r>
          </a:p>
          <a:p>
            <a:pPr eaLnBrk="1" hangingPunct="1">
              <a:spcBef>
                <a:spcPts val="0"/>
              </a:spcBef>
            </a:pPr>
            <a:r>
              <a:rPr lang="vi-VN" altLang="en-US" sz="3200"/>
              <a:t>Mình hiểu Hồng đau đớn và thiệt thòi như thế nào khi ba Hồng đã ra đi mãi mãi.</a:t>
            </a:r>
          </a:p>
        </p:txBody>
      </p:sp>
    </p:spTree>
    <p:extLst>
      <p:ext uri="{BB962C8B-B14F-4D97-AF65-F5344CB8AC3E}">
        <p14:creationId xmlns:p14="http://schemas.microsoft.com/office/powerpoint/2010/main" val="114644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3076" y="-15227"/>
            <a:ext cx="12182128" cy="341632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ts val="0"/>
              </a:spcBef>
            </a:pPr>
            <a:r>
              <a:rPr lang="en-US" altLang="en-US" sz="3600" b="1" smtClean="0">
                <a:solidFill>
                  <a:srgbClr val="FF0066"/>
                </a:solidFill>
              </a:rPr>
              <a:t>ĐỀ SỐ 6</a:t>
            </a:r>
          </a:p>
          <a:p>
            <a:pPr eaLnBrk="1" hangingPunct="1">
              <a:spcBef>
                <a:spcPts val="0"/>
              </a:spcBef>
            </a:pPr>
            <a:r>
              <a:rPr lang="en-US" altLang="en-US" sz="3600" smtClean="0">
                <a:solidFill>
                  <a:srgbClr val="FF0000"/>
                </a:solidFill>
              </a:rPr>
              <a:t>        </a:t>
            </a:r>
            <a:r>
              <a:rPr lang="en-US" altLang="en-US" sz="3600" smtClean="0">
                <a:solidFill>
                  <a:srgbClr val="0000FF"/>
                </a:solidFill>
              </a:rPr>
              <a:t>Đọc bài: “</a:t>
            </a:r>
            <a:r>
              <a:rPr lang="en-US" altLang="en-US" sz="3600" b="1" smtClean="0">
                <a:solidFill>
                  <a:srgbClr val="0000FF"/>
                </a:solidFill>
              </a:rPr>
              <a:t>Người ăn xin</a:t>
            </a:r>
            <a:r>
              <a:rPr lang="en-US" altLang="en-US" sz="3600" smtClean="0">
                <a:solidFill>
                  <a:srgbClr val="0000FF"/>
                </a:solidFill>
              </a:rPr>
              <a:t>” </a:t>
            </a:r>
            <a:r>
              <a:rPr lang="en-US" altLang="en-US" sz="3600" i="1" smtClean="0">
                <a:solidFill>
                  <a:srgbClr val="0000FF"/>
                </a:solidFill>
              </a:rPr>
              <a:t>(Sách giáo khoa Tiếng Việt 4 tập 1 trang 30)</a:t>
            </a:r>
            <a:r>
              <a:rPr lang="en-US" altLang="en-US" sz="3600" smtClean="0">
                <a:solidFill>
                  <a:srgbClr val="0000FF"/>
                </a:solidFill>
              </a:rPr>
              <a:t> đoạn:</a:t>
            </a:r>
          </a:p>
          <a:p>
            <a:pPr algn="ctr">
              <a:spcBef>
                <a:spcPts val="0"/>
              </a:spcBef>
            </a:pPr>
            <a:r>
              <a:rPr lang="vi-VN" sz="3600" smtClean="0">
                <a:solidFill>
                  <a:srgbClr val="0000CC"/>
                </a:solidFill>
              </a:rPr>
              <a:t>Từ</a:t>
            </a:r>
            <a:r>
              <a:rPr lang="vi-VN" sz="3600" smtClean="0"/>
              <a:t> Tôi lục tìm </a:t>
            </a:r>
            <a:r>
              <a:rPr lang="vi-VN" sz="3600" smtClean="0">
                <a:solidFill>
                  <a:srgbClr val="0000CC"/>
                </a:solidFill>
              </a:rPr>
              <a:t>đến</a:t>
            </a:r>
            <a:r>
              <a:rPr lang="vi-VN" sz="3600" smtClean="0"/>
              <a:t> để cho ông cả.</a:t>
            </a:r>
          </a:p>
          <a:p>
            <a:pPr eaLnBrk="1" hangingPunct="1">
              <a:spcBef>
                <a:spcPts val="0"/>
              </a:spcBef>
            </a:pPr>
            <a:r>
              <a:rPr lang="en-US" altLang="en-US" sz="3600" smtClean="0">
                <a:solidFill>
                  <a:srgbClr val="0000FF"/>
                </a:solidFill>
              </a:rPr>
              <a:t>      CH: Hành động và lời nói của ân cần của cậu bé chứng tỏ tình cảm của cậu đối với ông lão ăn xin như thế nào? </a:t>
            </a:r>
            <a:endParaRPr lang="en-US" altLang="en-US" sz="3600">
              <a:solidFill>
                <a:srgbClr val="0000FF"/>
              </a:solidFill>
            </a:endParaRPr>
          </a:p>
        </p:txBody>
      </p:sp>
      <p:sp>
        <p:nvSpPr>
          <p:cNvPr id="13" name="Left Arrow 12">
            <a:hlinkClick r:id="rId4" action="ppaction://hlinksldjump"/>
          </p:cNvPr>
          <p:cNvSpPr/>
          <p:nvPr/>
        </p:nvSpPr>
        <p:spPr>
          <a:xfrm>
            <a:off x="263355" y="-15227"/>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Text Box 11"/>
          <p:cNvSpPr txBox="1">
            <a:spLocks noChangeArrowheads="1"/>
          </p:cNvSpPr>
          <p:nvPr/>
        </p:nvSpPr>
        <p:spPr bwMode="auto">
          <a:xfrm>
            <a:off x="0" y="3401093"/>
            <a:ext cx="12182128" cy="353943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vi-VN" sz="3200">
                <a:latin typeface="Arial" charset="0"/>
              </a:rPr>
              <a:t>Hành động lục tìm trong người mình xem còn có cái gì có thể cho ông lão và nắm chặt bàn tay run rẩy của ông cũng như lời nói chân thật của cậu bé, biểu hiện một tình thương bao la của cậu đối với ông lão. Cậu rất muốn chia sẻ cùng ông cụ, cảm thông với hoàn cảnh nghèo đói của ông. Nhưng cậu cũng đang rơi vào hoàn cảnh khốn khó. </a:t>
            </a:r>
            <a:r>
              <a:rPr lang="vi-VN" sz="3200" smtClean="0">
                <a:latin typeface="Arial" charset="0"/>
              </a:rPr>
              <a:t>Tâm thì có mà lực thì không. Đúng là "lực bất tòng tâm". Cậu bé là một người có một tấm lòng nhân ái bao la.</a:t>
            </a:r>
            <a:endParaRPr lang="vi-VN" sz="3200">
              <a:latin typeface="Arial" charset="0"/>
            </a:endParaRPr>
          </a:p>
        </p:txBody>
      </p:sp>
    </p:spTree>
    <p:extLst>
      <p:ext uri="{BB962C8B-B14F-4D97-AF65-F5344CB8AC3E}">
        <p14:creationId xmlns:p14="http://schemas.microsoft.com/office/powerpoint/2010/main" val="3049073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79776" y="2600908"/>
            <a:ext cx="3805985"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sng"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Hoạt</a:t>
            </a:r>
            <a:r>
              <a:rPr kumimoji="0" lang="en-US" sz="5400" b="0" i="0" u="sng"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5400" b="0" i="0" u="sng" strike="noStrike" kern="1200" cap="none" spc="0" normalizeH="0" baseline="0" noProof="0" err="1">
                <a:ln>
                  <a:noFill/>
                </a:ln>
                <a:solidFill>
                  <a:srgbClr val="002060"/>
                </a:solidFill>
                <a:effectLst/>
                <a:uLnTx/>
                <a:uFillTx/>
                <a:latin typeface="Times New Roman" panose="02020603050405020304" pitchFamily="18" charset="0"/>
                <a:ea typeface="+mn-ea"/>
                <a:cs typeface="Times New Roman" panose="02020603050405020304" pitchFamily="18" charset="0"/>
              </a:rPr>
              <a:t>động</a:t>
            </a:r>
            <a:r>
              <a:rPr kumimoji="0" lang="en-US" sz="5400" b="0" i="0" u="sng"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5400" b="0" i="0" u="sng" strike="noStrike" kern="1200" cap="none" spc="0" normalizeH="0" baseline="0" noProof="0" smtClean="0">
                <a:ln>
                  <a:noFill/>
                </a:ln>
                <a:solidFill>
                  <a:srgbClr val="002060"/>
                </a:solidFill>
                <a:effectLst/>
                <a:uLnTx/>
                <a:uFillTx/>
                <a:latin typeface="Times New Roman" panose="02020603050405020304" pitchFamily="18" charset="0"/>
                <a:ea typeface="+mn-ea"/>
                <a:cs typeface="Times New Roman" panose="02020603050405020304" pitchFamily="18" charset="0"/>
              </a:rPr>
              <a:t>2</a:t>
            </a:r>
            <a:r>
              <a:rPr kumimoji="0" lang="en-US" sz="5400" b="0" i="0" u="none" strike="noStrike" kern="1200" cap="none" spc="0" normalizeH="0" baseline="0" noProof="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54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142036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9"/>
          <p:cNvSpPr txBox="1">
            <a:spLocks noChangeArrowheads="1"/>
          </p:cNvSpPr>
          <p:nvPr/>
        </p:nvSpPr>
        <p:spPr bwMode="auto">
          <a:xfrm>
            <a:off x="3048000" y="151953"/>
            <a:ext cx="6096000" cy="925521"/>
          </a:xfrm>
          <a:prstGeom prst="rect">
            <a:avLst/>
          </a:prstGeom>
          <a:noFill/>
          <a:ln w="9525">
            <a:noFill/>
            <a:miter lim="800000"/>
            <a:headEnd/>
            <a:tailEnd/>
          </a:ln>
        </p:spPr>
        <p:txBody>
          <a:bodyPr lIns="108849" tIns="54425" rIns="108849" bIns="54425">
            <a:spAutoFit/>
          </a:bodyPr>
          <a:lstStyle/>
          <a:p>
            <a:pPr algn="ctr">
              <a:spcBef>
                <a:spcPct val="50000"/>
              </a:spcBef>
              <a:defRPr/>
            </a:pPr>
            <a:r>
              <a:rPr lang="en-US" sz="5300" b="1" u="sng">
                <a:solidFill>
                  <a:srgbClr val="CC3300"/>
                </a:solidFill>
                <a:latin typeface="Arial" pitchFamily="34" charset="0"/>
                <a:cs typeface="Arial" pitchFamily="34" charset="0"/>
              </a:rPr>
              <a:t>HOẠT ĐỘNG 2</a:t>
            </a:r>
          </a:p>
        </p:txBody>
      </p:sp>
      <p:sp>
        <p:nvSpPr>
          <p:cNvPr id="3075" name="Text Box 10"/>
          <p:cNvSpPr txBox="1">
            <a:spLocks noChangeArrowheads="1"/>
          </p:cNvSpPr>
          <p:nvPr/>
        </p:nvSpPr>
        <p:spPr bwMode="auto">
          <a:xfrm>
            <a:off x="508005" y="914824"/>
            <a:ext cx="7518087" cy="929839"/>
          </a:xfrm>
          <a:prstGeom prst="rect">
            <a:avLst/>
          </a:prstGeom>
          <a:noFill/>
          <a:ln w="9525">
            <a:noFill/>
            <a:miter lim="800000"/>
            <a:headEnd/>
            <a:tailEnd/>
          </a:ln>
        </p:spPr>
        <p:txBody>
          <a:bodyPr lIns="108849" tIns="54425" rIns="108849" bIns="54425">
            <a:spAutoFit/>
          </a:bodyPr>
          <a:lstStyle/>
          <a:p>
            <a:pPr>
              <a:spcBef>
                <a:spcPct val="50000"/>
              </a:spcBef>
              <a:defRPr/>
            </a:pPr>
            <a:endParaRPr lang="vi-VN" sz="5300">
              <a:solidFill>
                <a:prstClr val="black"/>
              </a:solidFill>
              <a:latin typeface="Arial" pitchFamily="34" charset="0"/>
              <a:cs typeface="Arial" pitchFamily="34" charset="0"/>
            </a:endParaRPr>
          </a:p>
        </p:txBody>
      </p:sp>
      <p:sp>
        <p:nvSpPr>
          <p:cNvPr id="3076" name="Text Box 11"/>
          <p:cNvSpPr txBox="1">
            <a:spLocks noChangeArrowheads="1"/>
          </p:cNvSpPr>
          <p:nvPr/>
        </p:nvSpPr>
        <p:spPr bwMode="auto">
          <a:xfrm>
            <a:off x="304177" y="1066769"/>
            <a:ext cx="11583655" cy="3372345"/>
          </a:xfrm>
          <a:prstGeom prst="rect">
            <a:avLst/>
          </a:prstGeom>
          <a:noFill/>
          <a:ln w="9525">
            <a:noFill/>
            <a:miter lim="800000"/>
            <a:headEnd/>
            <a:tailEnd/>
          </a:ln>
        </p:spPr>
        <p:txBody>
          <a:bodyPr lIns="108849" tIns="54425" rIns="108849" bIns="54425">
            <a:spAutoFit/>
          </a:bodyPr>
          <a:lstStyle/>
          <a:p>
            <a:pPr>
              <a:spcBef>
                <a:spcPct val="50000"/>
              </a:spcBef>
              <a:defRPr/>
            </a:pPr>
            <a:r>
              <a:rPr lang="en-US" sz="5300" dirty="0" err="1">
                <a:solidFill>
                  <a:prstClr val="black"/>
                </a:solidFill>
                <a:latin typeface="Arial" pitchFamily="34" charset="0"/>
                <a:cs typeface="Arial" pitchFamily="34" charset="0"/>
              </a:rPr>
              <a:t>Dựa</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vào</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nội</a:t>
            </a:r>
            <a:r>
              <a:rPr lang="en-US" sz="5300" dirty="0">
                <a:solidFill>
                  <a:prstClr val="black"/>
                </a:solidFill>
                <a:latin typeface="Arial" pitchFamily="34" charset="0"/>
                <a:cs typeface="Arial" pitchFamily="34" charset="0"/>
              </a:rPr>
              <a:t> dung </a:t>
            </a:r>
            <a:r>
              <a:rPr lang="en-US" sz="5300" dirty="0" err="1">
                <a:solidFill>
                  <a:prstClr val="black"/>
                </a:solidFill>
                <a:latin typeface="Arial" pitchFamily="34" charset="0"/>
                <a:cs typeface="Arial" pitchFamily="34" charset="0"/>
              </a:rPr>
              <a:t>các</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bài</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tập</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đọc</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là</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truyện</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kể</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thuộc</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chủ</a:t>
            </a:r>
            <a:r>
              <a:rPr lang="en-US" sz="5300" dirty="0">
                <a:solidFill>
                  <a:prstClr val="black"/>
                </a:solidFill>
                <a:latin typeface="Arial" pitchFamily="34" charset="0"/>
                <a:cs typeface="Arial" pitchFamily="34" charset="0"/>
              </a:rPr>
              <a:t> </a:t>
            </a:r>
            <a:r>
              <a:rPr lang="en-US" sz="5300" dirty="0" err="1" smtClean="0">
                <a:solidFill>
                  <a:prstClr val="black"/>
                </a:solidFill>
                <a:latin typeface="Arial" pitchFamily="34" charset="0"/>
                <a:cs typeface="Arial" pitchFamily="34" charset="0"/>
              </a:rPr>
              <a:t>điểm</a:t>
            </a:r>
            <a:r>
              <a:rPr lang="en-US" sz="5300"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Thương</a:t>
            </a:r>
            <a:r>
              <a:rPr lang="en-US" sz="5300" b="1"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người</a:t>
            </a:r>
            <a:r>
              <a:rPr lang="en-US" sz="5300" b="1"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như</a:t>
            </a:r>
            <a:r>
              <a:rPr lang="en-US" sz="5300" b="1"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thể</a:t>
            </a:r>
            <a:r>
              <a:rPr lang="en-US" sz="5300" b="1"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thương</a:t>
            </a:r>
            <a:r>
              <a:rPr lang="en-US" sz="5300" b="1" dirty="0" smtClean="0">
                <a:solidFill>
                  <a:prstClr val="black"/>
                </a:solidFill>
                <a:latin typeface="Arial" pitchFamily="34" charset="0"/>
                <a:cs typeface="Arial" pitchFamily="34" charset="0"/>
              </a:rPr>
              <a:t> </a:t>
            </a:r>
            <a:r>
              <a:rPr lang="en-US" sz="5300" b="1" dirty="0" err="1" smtClean="0">
                <a:solidFill>
                  <a:prstClr val="black"/>
                </a:solidFill>
                <a:latin typeface="Arial" pitchFamily="34" charset="0"/>
                <a:cs typeface="Arial" pitchFamily="34" charset="0"/>
              </a:rPr>
              <a:t>thân</a:t>
            </a:r>
            <a:r>
              <a:rPr lang="en-US" sz="5300" b="1" dirty="0" smtClean="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ghi</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vào</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bảng</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những</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điều</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cần</a:t>
            </a:r>
            <a:r>
              <a:rPr lang="en-US" sz="5300" dirty="0">
                <a:solidFill>
                  <a:prstClr val="black"/>
                </a:solidFill>
                <a:latin typeface="Arial" pitchFamily="34" charset="0"/>
                <a:cs typeface="Arial" pitchFamily="34" charset="0"/>
              </a:rPr>
              <a:t> </a:t>
            </a:r>
            <a:r>
              <a:rPr lang="en-US" sz="5300" dirty="0" err="1">
                <a:solidFill>
                  <a:prstClr val="black"/>
                </a:solidFill>
                <a:latin typeface="Arial" pitchFamily="34" charset="0"/>
                <a:cs typeface="Arial" pitchFamily="34" charset="0"/>
              </a:rPr>
              <a:t>nhớ</a:t>
            </a:r>
            <a:r>
              <a:rPr lang="en-US" sz="5300" dirty="0">
                <a:solidFill>
                  <a:prstClr val="black"/>
                </a:solidFill>
                <a:latin typeface="Arial" pitchFamily="34" charset="0"/>
                <a:cs typeface="Arial" pitchFamily="34" charset="0"/>
              </a:rPr>
              <a:t>.</a:t>
            </a:r>
          </a:p>
        </p:txBody>
      </p:sp>
      <p:graphicFrame>
        <p:nvGraphicFramePr>
          <p:cNvPr id="4154" name="Group 58"/>
          <p:cNvGraphicFramePr>
            <a:graphicFrameLocks noGrp="1"/>
          </p:cNvGraphicFramePr>
          <p:nvPr>
            <p:extLst>
              <p:ext uri="{D42A27DB-BD31-4B8C-83A1-F6EECF244321}">
                <p14:modId xmlns:p14="http://schemas.microsoft.com/office/powerpoint/2010/main" val="1988104039"/>
              </p:ext>
            </p:extLst>
          </p:nvPr>
        </p:nvGraphicFramePr>
        <p:xfrm>
          <a:off x="301037" y="4481673"/>
          <a:ext cx="11662363" cy="2033275"/>
        </p:xfrm>
        <a:graphic>
          <a:graphicData uri="http://schemas.openxmlformats.org/drawingml/2006/table">
            <a:tbl>
              <a:tblPr/>
              <a:tblGrid>
                <a:gridCol w="1942088">
                  <a:extLst>
                    <a:ext uri="{9D8B030D-6E8A-4147-A177-3AD203B41FA5}">
                      <a16:colId xmlns:a16="http://schemas.microsoft.com/office/drawing/2014/main" val="20000"/>
                    </a:ext>
                  </a:extLst>
                </a:gridCol>
                <a:gridCol w="4608959">
                  <a:extLst>
                    <a:ext uri="{9D8B030D-6E8A-4147-A177-3AD203B41FA5}">
                      <a16:colId xmlns:a16="http://schemas.microsoft.com/office/drawing/2014/main" val="20001"/>
                    </a:ext>
                  </a:extLst>
                </a:gridCol>
                <a:gridCol w="4824536">
                  <a:extLst>
                    <a:ext uri="{9D8B030D-6E8A-4147-A177-3AD203B41FA5}">
                      <a16:colId xmlns:a16="http://schemas.microsoft.com/office/drawing/2014/main" val="20002"/>
                    </a:ext>
                  </a:extLst>
                </a:gridCol>
                <a:gridCol w="286780">
                  <a:extLst>
                    <a:ext uri="{9D8B030D-6E8A-4147-A177-3AD203B41FA5}">
                      <a16:colId xmlns:a16="http://schemas.microsoft.com/office/drawing/2014/main" val="20003"/>
                    </a:ext>
                  </a:extLst>
                </a:gridCol>
              </a:tblGrid>
              <a:tr h="85266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Times New Roman" pitchFamily="18" charset="0"/>
                          <a:cs typeface="Times New Roman" pitchFamily="18" charset="0"/>
                        </a:rPr>
                        <a:t>Tên bài </a:t>
                      </a:r>
                    </a:p>
                  </a:txBody>
                  <a:tcPr marL="121920" marR="12192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6699"/>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Times New Roman" pitchFamily="18" charset="0"/>
                          <a:cs typeface="Times New Roman" pitchFamily="18" charset="0"/>
                        </a:rPr>
                        <a:t>Nội dung chính</a:t>
                      </a:r>
                    </a:p>
                  </a:txBody>
                  <a:tcPr marL="121920" marR="1219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tx1"/>
                          </a:solidFill>
                          <a:effectLst/>
                          <a:latin typeface="Times New Roman" pitchFamily="18" charset="0"/>
                          <a:cs typeface="Times New Roman" pitchFamily="18" charset="0"/>
                        </a:rPr>
                        <a:t>Nhân vật</a:t>
                      </a:r>
                      <a:endParaRPr kumimoji="0" lang="en-US" sz="2800" b="1" i="0" u="none" strike="noStrike" cap="none" normalizeH="0" baseline="0" dirty="0">
                        <a:ln>
                          <a:noFill/>
                        </a:ln>
                        <a:solidFill>
                          <a:schemeClr val="tx1"/>
                        </a:solidFill>
                        <a:effectLst/>
                        <a:latin typeface="Times New Roman" pitchFamily="18" charset="0"/>
                        <a:cs typeface="Times New Roman" pitchFamily="18" charset="0"/>
                      </a:endParaRPr>
                    </a:p>
                  </a:txBody>
                  <a:tcPr marL="121920" marR="12192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AB4E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1" i="0" u="none" strike="noStrike" cap="none" normalizeH="0" baseline="0" dirty="0">
                        <a:ln>
                          <a:noFill/>
                        </a:ln>
                        <a:solidFill>
                          <a:schemeClr val="tx1"/>
                        </a:solidFill>
                        <a:effectLst/>
                        <a:latin typeface="Times New Roman" pitchFamily="18" charset="0"/>
                        <a:cs typeface="Times New Roman" pitchFamily="18" charset="0"/>
                      </a:endParaRPr>
                    </a:p>
                  </a:txBody>
                  <a:tcPr marL="121920" marR="12192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707CD"/>
                    </a:solidFill>
                  </a:tcPr>
                </a:tc>
                <a:extLst>
                  <a:ext uri="{0D108BD9-81ED-4DB2-BD59-A6C34878D82A}">
                    <a16:rowId xmlns:a16="http://schemas.microsoft.com/office/drawing/2014/main" val="10000"/>
                  </a:ext>
                </a:extLst>
              </a:tr>
              <a:tr h="118061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a:ln>
                          <a:noFill/>
                        </a:ln>
                        <a:solidFill>
                          <a:schemeClr val="tx1"/>
                        </a:solidFill>
                        <a:effectLst/>
                        <a:latin typeface="Arial" charset="0"/>
                      </a:endParaRPr>
                    </a:p>
                  </a:txBody>
                  <a:tcPr marL="121920" marR="12192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a:ln>
                          <a:noFill/>
                        </a:ln>
                        <a:solidFill>
                          <a:schemeClr val="tx1"/>
                        </a:solidFill>
                        <a:effectLst/>
                        <a:latin typeface="Arial" charset="0"/>
                      </a:endParaRPr>
                    </a:p>
                  </a:txBody>
                  <a:tcPr marL="121920" marR="12192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a:ln>
                          <a:noFill/>
                        </a:ln>
                        <a:solidFill>
                          <a:schemeClr val="tx1"/>
                        </a:solidFill>
                        <a:effectLst/>
                        <a:latin typeface="Arial" charset="0"/>
                      </a:endParaRPr>
                    </a:p>
                  </a:txBody>
                  <a:tcPr marL="121920" marR="12192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a:ln>
                          <a:noFill/>
                        </a:ln>
                        <a:solidFill>
                          <a:schemeClr val="tx1"/>
                        </a:solidFill>
                        <a:effectLst/>
                        <a:latin typeface="Arial" charset="0"/>
                      </a:endParaRPr>
                    </a:p>
                  </a:txBody>
                  <a:tcPr marL="121920" marR="12192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22017308"/>
      </p:ext>
    </p:extLst>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8" name="Text Box 6"/>
          <p:cNvSpPr txBox="1">
            <a:spLocks noChangeArrowheads="1"/>
          </p:cNvSpPr>
          <p:nvPr/>
        </p:nvSpPr>
        <p:spPr bwMode="auto">
          <a:xfrm>
            <a:off x="5" y="225426"/>
            <a:ext cx="12191999"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800" b="1">
                <a:solidFill>
                  <a:srgbClr val="0000FF"/>
                </a:solidFill>
              </a:rPr>
              <a:t>       </a:t>
            </a:r>
            <a:r>
              <a:rPr lang="en-US" altLang="en-US" sz="3600" b="1">
                <a:solidFill>
                  <a:srgbClr val="0000FF"/>
                </a:solidFill>
                <a:cs typeface="Times New Roman" panose="02020603050405020304" pitchFamily="18" charset="0"/>
              </a:rPr>
              <a:t>2. Ghi lại những điều cần nhớ về các bài tập đọc là truyện kể thuộc chủ điểm </a:t>
            </a:r>
            <a:r>
              <a:rPr lang="en-US" altLang="en-US" sz="3600" b="1" i="1">
                <a:solidFill>
                  <a:srgbClr val="0000FF"/>
                </a:solidFill>
                <a:cs typeface="Times New Roman" panose="02020603050405020304" pitchFamily="18" charset="0"/>
              </a:rPr>
              <a:t>Thương người như thể thương thân</a:t>
            </a:r>
            <a:r>
              <a:rPr lang="en-US" altLang="en-US" sz="3600" b="1">
                <a:solidFill>
                  <a:srgbClr val="0000FF"/>
                </a:solidFill>
                <a:cs typeface="Times New Roman" panose="02020603050405020304" pitchFamily="18" charset="0"/>
              </a:rPr>
              <a:t> vào bảng theo mẫu sau :</a:t>
            </a:r>
          </a:p>
        </p:txBody>
      </p:sp>
      <p:graphicFrame>
        <p:nvGraphicFramePr>
          <p:cNvPr id="28731" name="Group 59"/>
          <p:cNvGraphicFramePr>
            <a:graphicFrameLocks noGrp="1"/>
          </p:cNvGraphicFramePr>
          <p:nvPr>
            <p:ph/>
            <p:extLst>
              <p:ext uri="{D42A27DB-BD31-4B8C-83A1-F6EECF244321}">
                <p14:modId xmlns:p14="http://schemas.microsoft.com/office/powerpoint/2010/main" val="2915298552"/>
              </p:ext>
            </p:extLst>
          </p:nvPr>
        </p:nvGraphicFramePr>
        <p:xfrm>
          <a:off x="299357" y="1979752"/>
          <a:ext cx="11892644" cy="4041536"/>
        </p:xfrm>
        <a:graphic>
          <a:graphicData uri="http://schemas.openxmlformats.org/drawingml/2006/table">
            <a:tbl>
              <a:tblPr/>
              <a:tblGrid>
                <a:gridCol w="2899481">
                  <a:extLst>
                    <a:ext uri="{9D8B030D-6E8A-4147-A177-3AD203B41FA5}">
                      <a16:colId xmlns:a16="http://schemas.microsoft.com/office/drawing/2014/main" val="20000"/>
                    </a:ext>
                  </a:extLst>
                </a:gridCol>
                <a:gridCol w="3046841">
                  <a:extLst>
                    <a:ext uri="{9D8B030D-6E8A-4147-A177-3AD203B41FA5}">
                      <a16:colId xmlns:a16="http://schemas.microsoft.com/office/drawing/2014/main" val="20001"/>
                    </a:ext>
                  </a:extLst>
                </a:gridCol>
                <a:gridCol w="3629771">
                  <a:extLst>
                    <a:ext uri="{9D8B030D-6E8A-4147-A177-3AD203B41FA5}">
                      <a16:colId xmlns:a16="http://schemas.microsoft.com/office/drawing/2014/main" val="20002"/>
                    </a:ext>
                  </a:extLst>
                </a:gridCol>
                <a:gridCol w="2316551">
                  <a:extLst>
                    <a:ext uri="{9D8B030D-6E8A-4147-A177-3AD203B41FA5}">
                      <a16:colId xmlns:a16="http://schemas.microsoft.com/office/drawing/2014/main" val="20003"/>
                    </a:ext>
                  </a:extLst>
                </a:gridCol>
              </a:tblGrid>
              <a:tr h="17423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smtClean="0">
                          <a:ln>
                            <a:noFill/>
                          </a:ln>
                          <a:solidFill>
                            <a:schemeClr val="tx1"/>
                          </a:solidFill>
                          <a:effectLst/>
                          <a:latin typeface="Times New Roman" pitchFamily="18" charset="0"/>
                          <a:cs typeface="Times New Roman" pitchFamily="18" charset="0"/>
                        </a:rPr>
                        <a:t>Tên bài</a:t>
                      </a:r>
                    </a:p>
                  </a:txBody>
                  <a:tcPr marT="45736" marB="4573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smtClean="0">
                          <a:ln>
                            <a:noFill/>
                          </a:ln>
                          <a:solidFill>
                            <a:schemeClr val="tx1"/>
                          </a:solidFill>
                          <a:effectLst/>
                          <a:latin typeface="Times New Roman" pitchFamily="18" charset="0"/>
                          <a:cs typeface="Times New Roman" pitchFamily="18" charset="0"/>
                        </a:rPr>
                        <a:t>Tác giả</a:t>
                      </a:r>
                      <a:r>
                        <a:rPr kumimoji="0" lang="en-US" sz="48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smtClean="0">
                          <a:ln>
                            <a:noFill/>
                          </a:ln>
                          <a:solidFill>
                            <a:schemeClr val="tx1"/>
                          </a:solidFill>
                          <a:effectLst/>
                          <a:latin typeface="Times New Roman" pitchFamily="18" charset="0"/>
                          <a:cs typeface="Times New Roman" pitchFamily="18" charset="0"/>
                        </a:rPr>
                        <a:t>Nội dung chính</a:t>
                      </a:r>
                    </a:p>
                  </a:txBody>
                  <a:tcPr marT="45736" marB="4573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200" b="1" i="0" u="none" strike="noStrike" cap="none" normalizeH="0" baseline="0" dirty="0" smtClean="0">
                          <a:ln>
                            <a:noFill/>
                          </a:ln>
                          <a:solidFill>
                            <a:schemeClr val="tx1"/>
                          </a:solidFill>
                          <a:effectLst/>
                          <a:latin typeface="Times New Roman" pitchFamily="18" charset="0"/>
                          <a:cs typeface="Times New Roman" pitchFamily="18" charset="0"/>
                        </a:rPr>
                        <a:t>Nhân vật</a:t>
                      </a:r>
                    </a:p>
                  </a:txBody>
                  <a:tcPr marT="45736" marB="4573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22991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T="45736" marB="4573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T="45736" marB="457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T="45736" marB="4573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T="45736" marB="4573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left)">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287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25"/>
          <p:cNvSpPr txBox="1">
            <a:spLocks noChangeArrowheads="1"/>
          </p:cNvSpPr>
          <p:nvPr/>
        </p:nvSpPr>
        <p:spPr bwMode="auto">
          <a:xfrm>
            <a:off x="262601" y="340987"/>
            <a:ext cx="1018925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4000" b="1">
                <a:solidFill>
                  <a:srgbClr val="FF0000"/>
                </a:solidFill>
                <a:latin typeface="Arial" panose="020B0604020202020204" pitchFamily="34" charset="0"/>
                <a:cs typeface="Arial" panose="020B0604020202020204" pitchFamily="34" charset="0"/>
              </a:rPr>
              <a:t> </a:t>
            </a:r>
            <a:r>
              <a:rPr lang="en-US" altLang="en-US" sz="4000" b="1">
                <a:solidFill>
                  <a:srgbClr val="0000CC"/>
                </a:solidFill>
              </a:rPr>
              <a:t>Những bài tập đọc như thế nào là truyện kể?</a:t>
            </a:r>
          </a:p>
        </p:txBody>
      </p:sp>
      <p:sp>
        <p:nvSpPr>
          <p:cNvPr id="30746" name="Text Box 26"/>
          <p:cNvSpPr txBox="1">
            <a:spLocks noChangeArrowheads="1"/>
          </p:cNvSpPr>
          <p:nvPr/>
        </p:nvSpPr>
        <p:spPr bwMode="auto">
          <a:xfrm>
            <a:off x="-8039" y="1202675"/>
            <a:ext cx="12192000" cy="193899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4000" b="1">
                <a:latin typeface="Arial" panose="020B0604020202020204" pitchFamily="34" charset="0"/>
                <a:cs typeface="Arial" panose="020B0604020202020204" pitchFamily="34" charset="0"/>
              </a:rPr>
              <a:t>      </a:t>
            </a:r>
            <a:r>
              <a:rPr lang="en-US" altLang="en-US" sz="4000" b="1">
                <a:cs typeface="Times New Roman" panose="02020603050405020304" pitchFamily="18" charset="0"/>
              </a:rPr>
              <a:t>- Truyện kể là những bài kể lại một chuỗi sự việc có đầu, có cuối, liên quan đến một hay một số nhân vật để nói lên một điều có ý nghĩa.</a:t>
            </a:r>
          </a:p>
        </p:txBody>
      </p:sp>
      <p:sp>
        <p:nvSpPr>
          <p:cNvPr id="30758" name="Text Box 38"/>
          <p:cNvSpPr txBox="1">
            <a:spLocks noChangeArrowheads="1"/>
          </p:cNvSpPr>
          <p:nvPr/>
        </p:nvSpPr>
        <p:spPr bwMode="auto">
          <a:xfrm>
            <a:off x="262601" y="3295464"/>
            <a:ext cx="1155803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4000">
                <a:solidFill>
                  <a:srgbClr val="FF0066"/>
                </a:solidFill>
                <a:latin typeface="Arial" panose="020B0604020202020204" pitchFamily="34" charset="0"/>
                <a:cs typeface="Arial" panose="020B0604020202020204" pitchFamily="34" charset="0"/>
              </a:rPr>
              <a:t> </a:t>
            </a:r>
            <a:r>
              <a:rPr lang="en-US" altLang="en-US" sz="4000" b="1">
                <a:solidFill>
                  <a:srgbClr val="FF0000"/>
                </a:solidFill>
              </a:rPr>
              <a:t>Hãy kể tên những bài tập đọc là truyện kể thuộc chủ điểm </a:t>
            </a:r>
            <a:r>
              <a:rPr lang="en-US" altLang="en-US" sz="4000" b="1" i="1">
                <a:solidFill>
                  <a:srgbClr val="0000CC"/>
                </a:solidFill>
              </a:rPr>
              <a:t>Thương người như thể thương thân</a:t>
            </a:r>
            <a:r>
              <a:rPr lang="en-US" altLang="en-US" sz="4000" b="1">
                <a:solidFill>
                  <a:srgbClr val="0000CC"/>
                </a:solidFill>
              </a:rPr>
              <a:t>?</a:t>
            </a:r>
          </a:p>
        </p:txBody>
      </p:sp>
      <p:sp>
        <p:nvSpPr>
          <p:cNvPr id="30759" name="Text Box 39"/>
          <p:cNvSpPr txBox="1">
            <a:spLocks noChangeArrowheads="1"/>
          </p:cNvSpPr>
          <p:nvPr/>
        </p:nvSpPr>
        <p:spPr bwMode="auto">
          <a:xfrm>
            <a:off x="271857" y="5013182"/>
            <a:ext cx="9144000" cy="132343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en-US" sz="4000">
                <a:solidFill>
                  <a:srgbClr val="0000FF"/>
                </a:solidFill>
                <a:latin typeface="Arial" panose="020B0604020202020204" pitchFamily="34" charset="0"/>
                <a:cs typeface="Arial" panose="020B0604020202020204" pitchFamily="34" charset="0"/>
              </a:rPr>
              <a:t> </a:t>
            </a:r>
            <a:r>
              <a:rPr lang="en-US" altLang="en-US" sz="4000" b="1">
                <a:cs typeface="Arial" panose="020B0604020202020204" pitchFamily="34" charset="0"/>
              </a:rPr>
              <a:t>- </a:t>
            </a:r>
            <a:r>
              <a:rPr lang="en-US" altLang="en-US" sz="4000" b="1"/>
              <a:t>Dế Mèn bênh vực kẻ yếu.</a:t>
            </a:r>
          </a:p>
          <a:p>
            <a:pPr eaLnBrk="1" hangingPunct="1"/>
            <a:r>
              <a:rPr lang="en-US" altLang="en-US" sz="4000" b="1"/>
              <a:t> - Người ăn xin.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0746"/>
                                        </p:tgtEl>
                                        <p:attrNameLst>
                                          <p:attrName>style.visibility</p:attrName>
                                        </p:attrNameLst>
                                      </p:cBhvr>
                                      <p:to>
                                        <p:strVal val="visible"/>
                                      </p:to>
                                    </p:set>
                                    <p:animEffect transition="in" filter="wipe(down)">
                                      <p:cBhvr>
                                        <p:cTn id="7" dur="500"/>
                                        <p:tgtEl>
                                          <p:spTgt spid="30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0758"/>
                                        </p:tgtEl>
                                        <p:attrNameLst>
                                          <p:attrName>style.visibility</p:attrName>
                                        </p:attrNameLst>
                                      </p:cBhvr>
                                      <p:to>
                                        <p:strVal val="visible"/>
                                      </p:to>
                                    </p:set>
                                    <p:animEffect transition="in" filter="barn(inVertical)">
                                      <p:cBhvr>
                                        <p:cTn id="12" dur="500"/>
                                        <p:tgtEl>
                                          <p:spTgt spid="307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0759"/>
                                        </p:tgtEl>
                                        <p:attrNameLst>
                                          <p:attrName>style.visibility</p:attrName>
                                        </p:attrNameLst>
                                      </p:cBhvr>
                                      <p:to>
                                        <p:strVal val="visible"/>
                                      </p:to>
                                    </p:set>
                                    <p:animEffect transition="in" filter="barn(inVertical)">
                                      <p:cBhvr>
                                        <p:cTn id="17" dur="500"/>
                                        <p:tgtEl>
                                          <p:spTgt spid="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6" grpId="0" animBg="1"/>
      <p:bldP spid="30758" grpId="0"/>
      <p:bldP spid="3075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p:cNvGraphicFramePr>
            <a:graphicFrameLocks noGrp="1"/>
          </p:cNvGraphicFramePr>
          <p:nvPr>
            <p:ph/>
            <p:extLst>
              <p:ext uri="{D42A27DB-BD31-4B8C-83A1-F6EECF244321}">
                <p14:modId xmlns:p14="http://schemas.microsoft.com/office/powerpoint/2010/main" val="3424070603"/>
              </p:ext>
            </p:extLst>
          </p:nvPr>
        </p:nvGraphicFramePr>
        <p:xfrm>
          <a:off x="43813" y="388927"/>
          <a:ext cx="12192000" cy="6469072"/>
        </p:xfrm>
        <a:graphic>
          <a:graphicData uri="http://schemas.openxmlformats.org/drawingml/2006/table">
            <a:tbl>
              <a:tblPr firstRow="1" bandRow="1">
                <a:tableStyleId>{7DF18680-E054-41AD-8BC1-D1AEF772440D}</a:tableStyleId>
              </a:tblPr>
              <a:tblGrid>
                <a:gridCol w="3048000">
                  <a:extLst>
                    <a:ext uri="{9D8B030D-6E8A-4147-A177-3AD203B41FA5}">
                      <a16:colId xmlns:a16="http://schemas.microsoft.com/office/drawing/2014/main" val="2204439945"/>
                    </a:ext>
                  </a:extLst>
                </a:gridCol>
                <a:gridCol w="2320111">
                  <a:extLst>
                    <a:ext uri="{9D8B030D-6E8A-4147-A177-3AD203B41FA5}">
                      <a16:colId xmlns:a16="http://schemas.microsoft.com/office/drawing/2014/main" val="2909641033"/>
                    </a:ext>
                  </a:extLst>
                </a:gridCol>
                <a:gridCol w="3775889">
                  <a:extLst>
                    <a:ext uri="{9D8B030D-6E8A-4147-A177-3AD203B41FA5}">
                      <a16:colId xmlns:a16="http://schemas.microsoft.com/office/drawing/2014/main" val="2851672053"/>
                    </a:ext>
                  </a:extLst>
                </a:gridCol>
                <a:gridCol w="3048000">
                  <a:extLst>
                    <a:ext uri="{9D8B030D-6E8A-4147-A177-3AD203B41FA5}">
                      <a16:colId xmlns:a16="http://schemas.microsoft.com/office/drawing/2014/main" val="3214614352"/>
                    </a:ext>
                  </a:extLst>
                </a:gridCol>
              </a:tblGrid>
              <a:tr h="971384">
                <a:tc>
                  <a:txBody>
                    <a:bodyPr/>
                    <a:lstStyle/>
                    <a:p>
                      <a:pPr algn="ctr"/>
                      <a:r>
                        <a:rPr lang="en-US" sz="3600" smtClean="0">
                          <a:latin typeface="Arial" panose="020B0604020202020204" pitchFamily="34" charset="0"/>
                          <a:cs typeface="Arial" panose="020B0604020202020204" pitchFamily="34" charset="0"/>
                        </a:rPr>
                        <a:t>Tên</a:t>
                      </a:r>
                      <a:r>
                        <a:rPr lang="en-US" sz="3600" baseline="0" smtClean="0">
                          <a:latin typeface="Arial" panose="020B0604020202020204" pitchFamily="34" charset="0"/>
                          <a:cs typeface="Arial" panose="020B0604020202020204" pitchFamily="34" charset="0"/>
                        </a:rPr>
                        <a:t> bài</a:t>
                      </a:r>
                      <a:endParaRPr lang="en-US" sz="3600">
                        <a:latin typeface="Arial" panose="020B0604020202020204" pitchFamily="34" charset="0"/>
                        <a:cs typeface="Arial" panose="020B0604020202020204" pitchFamily="34" charset="0"/>
                      </a:endParaRPr>
                    </a:p>
                  </a:txBody>
                  <a:tcPr/>
                </a:tc>
                <a:tc>
                  <a:txBody>
                    <a:bodyPr/>
                    <a:lstStyle/>
                    <a:p>
                      <a:pPr algn="ctr"/>
                      <a:r>
                        <a:rPr lang="en-US" sz="3600" smtClean="0">
                          <a:latin typeface="Arial" panose="020B0604020202020204" pitchFamily="34" charset="0"/>
                          <a:cs typeface="Arial" panose="020B0604020202020204" pitchFamily="34" charset="0"/>
                        </a:rPr>
                        <a:t>Tác</a:t>
                      </a:r>
                      <a:r>
                        <a:rPr lang="en-US" sz="3600" baseline="0" smtClean="0">
                          <a:latin typeface="Arial" panose="020B0604020202020204" pitchFamily="34" charset="0"/>
                          <a:cs typeface="Arial" panose="020B0604020202020204" pitchFamily="34" charset="0"/>
                        </a:rPr>
                        <a:t> giả</a:t>
                      </a:r>
                      <a:endParaRPr lang="en-US" sz="3600">
                        <a:latin typeface="Arial" panose="020B0604020202020204" pitchFamily="34" charset="0"/>
                        <a:cs typeface="Arial" panose="020B0604020202020204" pitchFamily="34" charset="0"/>
                      </a:endParaRPr>
                    </a:p>
                  </a:txBody>
                  <a:tcPr/>
                </a:tc>
                <a:tc>
                  <a:txBody>
                    <a:bodyPr/>
                    <a:lstStyle/>
                    <a:p>
                      <a:pPr algn="ctr"/>
                      <a:r>
                        <a:rPr lang="en-US" sz="3600" smtClean="0">
                          <a:latin typeface="Arial" panose="020B0604020202020204" pitchFamily="34" charset="0"/>
                          <a:cs typeface="Arial" panose="020B0604020202020204" pitchFamily="34" charset="0"/>
                        </a:rPr>
                        <a:t>Nội</a:t>
                      </a:r>
                      <a:r>
                        <a:rPr lang="en-US" sz="3600" baseline="0" smtClean="0">
                          <a:latin typeface="Arial" panose="020B0604020202020204" pitchFamily="34" charset="0"/>
                          <a:cs typeface="Arial" panose="020B0604020202020204" pitchFamily="34" charset="0"/>
                        </a:rPr>
                        <a:t> dung chính</a:t>
                      </a:r>
                      <a:endParaRPr lang="en-US" sz="3600">
                        <a:latin typeface="Arial" panose="020B0604020202020204" pitchFamily="34" charset="0"/>
                        <a:cs typeface="Arial" panose="020B0604020202020204" pitchFamily="34" charset="0"/>
                      </a:endParaRPr>
                    </a:p>
                  </a:txBody>
                  <a:tcPr/>
                </a:tc>
                <a:tc>
                  <a:txBody>
                    <a:bodyPr/>
                    <a:lstStyle/>
                    <a:p>
                      <a:pPr algn="ctr"/>
                      <a:r>
                        <a:rPr lang="en-US" sz="3600" smtClean="0">
                          <a:latin typeface="Arial" panose="020B0604020202020204" pitchFamily="34" charset="0"/>
                          <a:cs typeface="Arial" panose="020B0604020202020204" pitchFamily="34" charset="0"/>
                        </a:rPr>
                        <a:t>Nhân</a:t>
                      </a:r>
                      <a:r>
                        <a:rPr lang="en-US" sz="3600" baseline="0" smtClean="0">
                          <a:latin typeface="Arial" panose="020B0604020202020204" pitchFamily="34" charset="0"/>
                          <a:cs typeface="Arial" panose="020B0604020202020204" pitchFamily="34" charset="0"/>
                        </a:rPr>
                        <a:t> vật</a:t>
                      </a:r>
                      <a:endParaRPr lang="en-US" sz="360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737662909"/>
                  </a:ext>
                </a:extLst>
              </a:tr>
              <a:tr h="274884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3896962208"/>
                  </a:ext>
                </a:extLst>
              </a:tr>
              <a:tr h="2748844">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1929193347"/>
                  </a:ext>
                </a:extLst>
              </a:tr>
            </a:tbl>
          </a:graphicData>
        </a:graphic>
      </p:graphicFrame>
      <p:sp>
        <p:nvSpPr>
          <p:cNvPr id="4" name="Rectangle 4"/>
          <p:cNvSpPr>
            <a:spLocks noChangeArrowheads="1"/>
          </p:cNvSpPr>
          <p:nvPr/>
        </p:nvSpPr>
        <p:spPr bwMode="auto">
          <a:xfrm>
            <a:off x="9309473" y="4235835"/>
            <a:ext cx="2726423"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 Tôi (chú bé) </a:t>
            </a:r>
          </a:p>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 Ông lão ăn xin</a:t>
            </a:r>
          </a:p>
        </p:txBody>
      </p:sp>
      <p:sp>
        <p:nvSpPr>
          <p:cNvPr id="5" name="Rectangle 5"/>
          <p:cNvSpPr>
            <a:spLocks noChangeArrowheads="1"/>
          </p:cNvSpPr>
          <p:nvPr/>
        </p:nvSpPr>
        <p:spPr bwMode="auto">
          <a:xfrm>
            <a:off x="5461868" y="4110907"/>
            <a:ext cx="3847600" cy="2808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r>
              <a:rPr lang="en-US" altLang="en-US" sz="2800" b="1">
                <a:latin typeface="Arial" panose="020B0604020202020204" pitchFamily="34" charset="0"/>
                <a:cs typeface="Arial" panose="020B0604020202020204" pitchFamily="34" charset="0"/>
              </a:rPr>
              <a:t>-   Ca ngợi cậu bé có tấm lòng nhân hậu biết đồng cảm, thương xót trước nỗi bất hạnh của ông lão ăn xin nghèo khổ.</a:t>
            </a:r>
          </a:p>
        </p:txBody>
      </p:sp>
      <p:sp>
        <p:nvSpPr>
          <p:cNvPr id="6" name="Rectangle 6"/>
          <p:cNvSpPr>
            <a:spLocks noChangeArrowheads="1"/>
          </p:cNvSpPr>
          <p:nvPr/>
        </p:nvSpPr>
        <p:spPr bwMode="auto">
          <a:xfrm>
            <a:off x="3118911" y="4235829"/>
            <a:ext cx="2135716" cy="216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endParaRPr lang="en-US" altLang="en-US" sz="2800" b="1">
              <a:solidFill>
                <a:srgbClr val="0000FF"/>
              </a:solidFill>
              <a:latin typeface="Arial" panose="020B0604020202020204" pitchFamily="34" charset="0"/>
              <a:cs typeface="Arial" panose="020B0604020202020204" pitchFamily="34" charset="0"/>
            </a:endParaRPr>
          </a:p>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Tuốc-Ghê-Nhép</a:t>
            </a:r>
          </a:p>
        </p:txBody>
      </p:sp>
      <p:sp>
        <p:nvSpPr>
          <p:cNvPr id="7" name="Rectangle 7"/>
          <p:cNvSpPr>
            <a:spLocks noChangeArrowheads="1"/>
          </p:cNvSpPr>
          <p:nvPr/>
        </p:nvSpPr>
        <p:spPr bwMode="auto">
          <a:xfrm>
            <a:off x="211671" y="4235835"/>
            <a:ext cx="2602572"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endParaRPr lang="en-US" altLang="en-US" sz="2800" b="1">
              <a:solidFill>
                <a:srgbClr val="0000FF"/>
              </a:solidFill>
              <a:latin typeface="Arial" panose="020B0604020202020204" pitchFamily="34" charset="0"/>
              <a:cs typeface="Arial" panose="020B0604020202020204" pitchFamily="34" charset="0"/>
            </a:endParaRPr>
          </a:p>
          <a:p>
            <a:pPr eaLnBrk="1" hangingPunct="1">
              <a:spcBef>
                <a:spcPct val="20000"/>
              </a:spcBef>
            </a:pPr>
            <a:r>
              <a:rPr lang="en-US" altLang="en-US" sz="2800" b="1">
                <a:solidFill>
                  <a:srgbClr val="FF0000"/>
                </a:solidFill>
                <a:latin typeface="Arial" panose="020B0604020202020204" pitchFamily="34" charset="0"/>
                <a:cs typeface="Arial" panose="020B0604020202020204" pitchFamily="34" charset="0"/>
              </a:rPr>
              <a:t>Người ăn xin</a:t>
            </a:r>
          </a:p>
        </p:txBody>
      </p:sp>
      <p:sp>
        <p:nvSpPr>
          <p:cNvPr id="8" name="Rectangle 8"/>
          <p:cNvSpPr>
            <a:spLocks noChangeArrowheads="1"/>
          </p:cNvSpPr>
          <p:nvPr/>
        </p:nvSpPr>
        <p:spPr bwMode="auto">
          <a:xfrm>
            <a:off x="9214345" y="961458"/>
            <a:ext cx="2606295" cy="223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endParaRPr lang="en-US" altLang="en-US" sz="2800" b="1">
              <a:solidFill>
                <a:srgbClr val="0000FF"/>
              </a:solidFill>
              <a:latin typeface="Arial" panose="020B0604020202020204" pitchFamily="34" charset="0"/>
              <a:cs typeface="Arial" panose="020B0604020202020204" pitchFamily="34" charset="0"/>
            </a:endParaRPr>
          </a:p>
          <a:p>
            <a:pPr eaLnBrk="1" hangingPunct="1">
              <a:spcBef>
                <a:spcPct val="20000"/>
              </a:spcBef>
            </a:pPr>
            <a:r>
              <a:rPr lang="en-US" altLang="en-US" sz="2800" b="1">
                <a:solidFill>
                  <a:srgbClr val="0000FF"/>
                </a:solidFill>
                <a:latin typeface="Arial" panose="020B0604020202020204" pitchFamily="34" charset="0"/>
                <a:cs typeface="Arial" panose="020B0604020202020204" pitchFamily="34" charset="0"/>
              </a:rPr>
              <a:t> </a:t>
            </a:r>
            <a:r>
              <a:rPr lang="en-US" altLang="en-US" sz="2800" b="1">
                <a:solidFill>
                  <a:srgbClr val="0000CC"/>
                </a:solidFill>
                <a:latin typeface="Arial" panose="020B0604020202020204" pitchFamily="34" charset="0"/>
                <a:cs typeface="Arial" panose="020B0604020202020204" pitchFamily="34" charset="0"/>
              </a:rPr>
              <a:t>- Dế Mèn</a:t>
            </a:r>
          </a:p>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 - Nhà Trò</a:t>
            </a:r>
          </a:p>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 - Bọn nhện</a:t>
            </a:r>
          </a:p>
        </p:txBody>
      </p:sp>
      <p:sp>
        <p:nvSpPr>
          <p:cNvPr id="9" name="Rectangle 9"/>
          <p:cNvSpPr>
            <a:spLocks noChangeArrowheads="1"/>
          </p:cNvSpPr>
          <p:nvPr/>
        </p:nvSpPr>
        <p:spPr bwMode="auto">
          <a:xfrm>
            <a:off x="5414332" y="1362317"/>
            <a:ext cx="3800008"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r>
              <a:rPr lang="en-US" altLang="en-US" sz="2800" b="1">
                <a:latin typeface="Arial" panose="020B0604020202020204" pitchFamily="34" charset="0"/>
                <a:cs typeface="Arial" panose="020B0604020202020204" pitchFamily="34" charset="0"/>
              </a:rPr>
              <a:t>-  Ca ngợi Dế Mèn có tấm lòng nghĩa hiệp, ghét áp bức, bất công, bênh vực chị Nhà Trò yếu đuối.</a:t>
            </a:r>
          </a:p>
        </p:txBody>
      </p:sp>
      <p:sp>
        <p:nvSpPr>
          <p:cNvPr id="10" name="Rectangle 10"/>
          <p:cNvSpPr>
            <a:spLocks noChangeArrowheads="1"/>
          </p:cNvSpPr>
          <p:nvPr/>
        </p:nvSpPr>
        <p:spPr bwMode="auto">
          <a:xfrm>
            <a:off x="3408435" y="1212156"/>
            <a:ext cx="1620839" cy="188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endParaRPr lang="en-US" altLang="en-US" sz="2800" b="1">
              <a:solidFill>
                <a:srgbClr val="FF0066"/>
              </a:solidFill>
              <a:latin typeface="Arial" panose="020B0604020202020204" pitchFamily="34" charset="0"/>
              <a:cs typeface="Arial" panose="020B0604020202020204" pitchFamily="34" charset="0"/>
            </a:endParaRPr>
          </a:p>
          <a:p>
            <a:pPr eaLnBrk="1" hangingPunct="1">
              <a:spcBef>
                <a:spcPct val="20000"/>
              </a:spcBef>
            </a:pPr>
            <a:r>
              <a:rPr lang="en-US" altLang="en-US" sz="2800" b="1">
                <a:solidFill>
                  <a:srgbClr val="0000CC"/>
                </a:solidFill>
                <a:latin typeface="Arial" panose="020B0604020202020204" pitchFamily="34" charset="0"/>
                <a:cs typeface="Arial" panose="020B0604020202020204" pitchFamily="34" charset="0"/>
              </a:rPr>
              <a:t>Tô Hoài</a:t>
            </a:r>
          </a:p>
        </p:txBody>
      </p:sp>
      <p:sp>
        <p:nvSpPr>
          <p:cNvPr id="11" name="Rectangle 11"/>
          <p:cNvSpPr>
            <a:spLocks noChangeArrowheads="1"/>
          </p:cNvSpPr>
          <p:nvPr/>
        </p:nvSpPr>
        <p:spPr bwMode="auto">
          <a:xfrm>
            <a:off x="311914" y="1579043"/>
            <a:ext cx="2806999" cy="188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20000"/>
              </a:spcBef>
            </a:pPr>
            <a:r>
              <a:rPr lang="en-US" altLang="en-US" sz="2800" b="1">
                <a:solidFill>
                  <a:srgbClr val="FF0000"/>
                </a:solidFill>
                <a:latin typeface="Arial" panose="020B0604020202020204" pitchFamily="34" charset="0"/>
                <a:cs typeface="Arial" panose="020B0604020202020204" pitchFamily="34" charset="0"/>
              </a:rPr>
              <a:t>Dế Mèn bênh vực kẻ yếu.</a:t>
            </a:r>
          </a:p>
        </p:txBody>
      </p:sp>
    </p:spTree>
    <p:extLst>
      <p:ext uri="{BB962C8B-B14F-4D97-AF65-F5344CB8AC3E}">
        <p14:creationId xmlns:p14="http://schemas.microsoft.com/office/powerpoint/2010/main" val="9768370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10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1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ipe(left)">
                                      <p:cBhvr>
                                        <p:cTn id="32" dur="1000"/>
                                        <p:tgtEl>
                                          <p:spTgt spid="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left)">
                                      <p:cBhvr>
                                        <p:cTn id="37" dur="10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left)">
                                      <p:cBhvr>
                                        <p:cTn id="4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E4DED0B-3FCF-4DB8-8C88-6AED41C3D872}"/>
              </a:ext>
            </a:extLst>
          </p:cNvPr>
          <p:cNvSpPr txBox="1"/>
          <p:nvPr/>
        </p:nvSpPr>
        <p:spPr>
          <a:xfrm>
            <a:off x="3323695" y="2384887"/>
            <a:ext cx="484387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smtClean="0">
                <a:ln>
                  <a:noFill/>
                </a:ln>
                <a:solidFill>
                  <a:srgbClr val="F79646">
                    <a:lumMod val="50000"/>
                  </a:srgbClr>
                </a:solidFill>
                <a:effectLst/>
                <a:uLnTx/>
                <a:uFillTx/>
                <a:latin typeface="+mj-lt"/>
                <a:ea typeface="+mn-ea"/>
                <a:cs typeface="+mn-cs"/>
              </a:rPr>
              <a:t>1. </a:t>
            </a:r>
            <a:r>
              <a:rPr kumimoji="0" lang="en-US" sz="3600" b="0" i="0" u="none" strike="noStrike" kern="1200" cap="none" spc="0" normalizeH="0" baseline="0" noProof="0" dirty="0" err="1" smtClean="0">
                <a:ln>
                  <a:noFill/>
                </a:ln>
                <a:solidFill>
                  <a:srgbClr val="F79646">
                    <a:lumMod val="50000"/>
                  </a:srgbClr>
                </a:solidFill>
                <a:effectLst/>
                <a:uLnTx/>
                <a:uFillTx/>
                <a:latin typeface="+mj-lt"/>
                <a:ea typeface="+mn-ea"/>
                <a:cs typeface="+mn-cs"/>
              </a:rPr>
              <a:t>Ôn</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luyện</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tập</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đọc</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và</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học</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thuộc</a:t>
            </a:r>
            <a:r>
              <a:rPr kumimoji="0" lang="en-US" sz="3600" b="0" i="0" u="none" strike="noStrike" kern="1200" cap="none" spc="0" normalizeH="0" noProof="0" dirty="0" smtClean="0">
                <a:ln>
                  <a:noFill/>
                </a:ln>
                <a:solidFill>
                  <a:srgbClr val="F79646">
                    <a:lumMod val="50000"/>
                  </a:srgbClr>
                </a:solidFill>
                <a:effectLst/>
                <a:uLnTx/>
                <a:uFillTx/>
                <a:latin typeface="+mj-lt"/>
                <a:ea typeface="+mn-ea"/>
                <a:cs typeface="+mn-cs"/>
              </a:rPr>
              <a:t> </a:t>
            </a:r>
            <a:r>
              <a:rPr kumimoji="0" lang="en-US" sz="3600" b="0" i="0" u="none" strike="noStrike" kern="1200" cap="none" spc="0" normalizeH="0" noProof="0" dirty="0" err="1" smtClean="0">
                <a:ln>
                  <a:noFill/>
                </a:ln>
                <a:solidFill>
                  <a:srgbClr val="F79646">
                    <a:lumMod val="50000"/>
                  </a:srgbClr>
                </a:solidFill>
                <a:effectLst/>
                <a:uLnTx/>
                <a:uFillTx/>
                <a:latin typeface="+mj-lt"/>
                <a:ea typeface="+mn-ea"/>
                <a:cs typeface="+mn-cs"/>
              </a:rPr>
              <a:t>lòng</a:t>
            </a:r>
            <a:endParaRPr kumimoji="0" lang="vi-VN" sz="3600" b="0" i="0" u="none" strike="noStrike" kern="1200" cap="none" spc="0" normalizeH="0" baseline="0" noProof="0" dirty="0">
              <a:ln>
                <a:noFill/>
              </a:ln>
              <a:solidFill>
                <a:srgbClr val="F79646">
                  <a:lumMod val="50000"/>
                </a:srgbClr>
              </a:solidFill>
              <a:effectLst/>
              <a:uLnTx/>
              <a:uFillTx/>
              <a:latin typeface="+mj-lt"/>
              <a:ea typeface="+mn-ea"/>
              <a:cs typeface="+mn-cs"/>
            </a:endParaRPr>
          </a:p>
        </p:txBody>
      </p:sp>
      <p:sp>
        <p:nvSpPr>
          <p:cNvPr id="3" name="Rectangle 2"/>
          <p:cNvSpPr/>
          <p:nvPr/>
        </p:nvSpPr>
        <p:spPr>
          <a:xfrm>
            <a:off x="4361589" y="980728"/>
            <a:ext cx="3805985" cy="923330"/>
          </a:xfrm>
          <a:prstGeom prst="rect">
            <a:avLst/>
          </a:prstGeom>
        </p:spPr>
        <p:txBody>
          <a:bodyPr wrap="square">
            <a:spAutoFit/>
          </a:bodyPr>
          <a:lstStyle/>
          <a:p>
            <a:pPr lvl="0" algn="ctr" fontAlgn="auto">
              <a:spcBef>
                <a:spcPts val="0"/>
              </a:spcBef>
              <a:spcAft>
                <a:spcPts val="0"/>
              </a:spcAft>
              <a:defRPr/>
            </a:pPr>
            <a:r>
              <a:rPr lang="en-US" sz="5400" u="sng" dirty="0" err="1">
                <a:solidFill>
                  <a:srgbClr val="002060"/>
                </a:solidFill>
                <a:cs typeface="Times New Roman" panose="02020603050405020304" pitchFamily="18" charset="0"/>
              </a:rPr>
              <a:t>Hoạt</a:t>
            </a:r>
            <a:r>
              <a:rPr lang="en-US" sz="5400" u="sng" dirty="0">
                <a:solidFill>
                  <a:srgbClr val="002060"/>
                </a:solidFill>
                <a:cs typeface="Times New Roman" panose="02020603050405020304" pitchFamily="18" charset="0"/>
              </a:rPr>
              <a:t> </a:t>
            </a:r>
            <a:r>
              <a:rPr lang="en-US" sz="5400" u="sng" dirty="0" err="1">
                <a:solidFill>
                  <a:srgbClr val="002060"/>
                </a:solidFill>
                <a:cs typeface="Times New Roman" panose="02020603050405020304" pitchFamily="18" charset="0"/>
              </a:rPr>
              <a:t>động</a:t>
            </a:r>
            <a:r>
              <a:rPr lang="en-US" sz="5400" u="sng" dirty="0">
                <a:solidFill>
                  <a:srgbClr val="002060"/>
                </a:solidFill>
                <a:cs typeface="Times New Roman" panose="02020603050405020304" pitchFamily="18" charset="0"/>
              </a:rPr>
              <a:t> 1</a:t>
            </a:r>
            <a:r>
              <a:rPr lang="en-US" sz="5400" dirty="0">
                <a:solidFill>
                  <a:srgbClr val="002060"/>
                </a:solidFill>
                <a:cs typeface="Times New Roman" panose="02020603050405020304" pitchFamily="18" charset="0"/>
              </a:rPr>
              <a:t>: </a:t>
            </a:r>
          </a:p>
        </p:txBody>
      </p:sp>
    </p:spTree>
    <p:extLst>
      <p:ext uri="{BB962C8B-B14F-4D97-AF65-F5344CB8AC3E}">
        <p14:creationId xmlns:p14="http://schemas.microsoft.com/office/powerpoint/2010/main" val="6662264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randombar(horizontal)">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79776" y="2600908"/>
            <a:ext cx="3805985" cy="92333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sng"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Hoạt</a:t>
            </a:r>
            <a:r>
              <a:rPr kumimoji="0" lang="en-US" sz="5400" b="0" i="0" u="sng"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5400" b="0" i="0" u="sng" strike="noStrike" kern="1200" cap="none" spc="0" normalizeH="0" baseline="0" noProof="0" err="1">
                <a:ln>
                  <a:noFill/>
                </a:ln>
                <a:solidFill>
                  <a:srgbClr val="002060"/>
                </a:solidFill>
                <a:effectLst/>
                <a:uLnTx/>
                <a:uFillTx/>
                <a:latin typeface="Times New Roman" panose="02020603050405020304" pitchFamily="18" charset="0"/>
                <a:ea typeface="+mn-ea"/>
                <a:cs typeface="Times New Roman" panose="02020603050405020304" pitchFamily="18" charset="0"/>
              </a:rPr>
              <a:t>động</a:t>
            </a:r>
            <a:r>
              <a:rPr kumimoji="0" lang="en-US" sz="5400" b="0" i="0" u="sng"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5400" b="0" i="0" u="sng" strike="noStrike" kern="1200" cap="none" spc="0" normalizeH="0" baseline="0" noProof="0" smtClean="0">
                <a:ln>
                  <a:noFill/>
                </a:ln>
                <a:solidFill>
                  <a:srgbClr val="002060"/>
                </a:solidFill>
                <a:effectLst/>
                <a:uLnTx/>
                <a:uFillTx/>
                <a:latin typeface="Times New Roman" panose="02020603050405020304" pitchFamily="18" charset="0"/>
                <a:ea typeface="+mn-ea"/>
                <a:cs typeface="Times New Roman" panose="02020603050405020304" pitchFamily="18" charset="0"/>
              </a:rPr>
              <a:t>3</a:t>
            </a:r>
            <a:r>
              <a:rPr kumimoji="0" lang="en-US" sz="5400" b="0" i="0" u="none" strike="noStrike" kern="1200" cap="none" spc="0" normalizeH="0" baseline="0" noProof="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54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1029271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0" name="Text Box 8"/>
          <p:cNvSpPr txBox="1">
            <a:spLocks noChangeArrowheads="1"/>
          </p:cNvSpPr>
          <p:nvPr/>
        </p:nvSpPr>
        <p:spPr bwMode="auto">
          <a:xfrm>
            <a:off x="0" y="512763"/>
            <a:ext cx="12192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en-US" sz="3600">
                <a:solidFill>
                  <a:srgbClr val="0000FF"/>
                </a:solidFill>
                <a:cs typeface="Times New Roman" panose="02020603050405020304" pitchFamily="18" charset="0"/>
              </a:rPr>
              <a:t>  </a:t>
            </a:r>
            <a:r>
              <a:rPr lang="en-US" altLang="en-US" sz="3600" b="1">
                <a:solidFill>
                  <a:srgbClr val="0000FF"/>
                </a:solidFill>
                <a:cs typeface="Times New Roman" panose="02020603050405020304" pitchFamily="18" charset="0"/>
              </a:rPr>
              <a:t>3, Trong các bài tập đọc trên, tìm đoạn văn có giọng đọc:</a:t>
            </a:r>
          </a:p>
          <a:p>
            <a:pPr eaLnBrk="1" hangingPunct="1"/>
            <a:r>
              <a:rPr lang="en-US" altLang="en-US" sz="3600" b="1">
                <a:solidFill>
                  <a:srgbClr val="0000FF"/>
                </a:solidFill>
                <a:cs typeface="Times New Roman" panose="02020603050405020304" pitchFamily="18" charset="0"/>
              </a:rPr>
              <a:t>      a) Thiết tha, trìu mến.</a:t>
            </a:r>
          </a:p>
          <a:p>
            <a:pPr eaLnBrk="1" hangingPunct="1"/>
            <a:r>
              <a:rPr lang="en-US" altLang="en-US" sz="3600" b="1">
                <a:solidFill>
                  <a:srgbClr val="0000FF"/>
                </a:solidFill>
                <a:cs typeface="Times New Roman" panose="02020603050405020304" pitchFamily="18" charset="0"/>
              </a:rPr>
              <a:t>      b) Thảm thiết.</a:t>
            </a:r>
          </a:p>
          <a:p>
            <a:pPr eaLnBrk="1" hangingPunct="1"/>
            <a:r>
              <a:rPr lang="en-US" altLang="en-US" sz="3600" b="1">
                <a:solidFill>
                  <a:srgbClr val="0000FF"/>
                </a:solidFill>
                <a:cs typeface="Times New Roman" panose="02020603050405020304" pitchFamily="18" charset="0"/>
              </a:rPr>
              <a:t>      c) Mạnh mẽ, răn đe.</a:t>
            </a:r>
            <a:r>
              <a:rPr lang="en-US" altLang="en-US" sz="3600">
                <a:solidFill>
                  <a:srgbClr val="0000FF"/>
                </a:solidFill>
                <a:cs typeface="Times New Roman" panose="02020603050405020304" pitchFamily="18" charset="0"/>
              </a:rPr>
              <a:t> </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920"/>
                                        </p:tgtEl>
                                        <p:attrNameLst>
                                          <p:attrName>style.visibility</p:attrName>
                                        </p:attrNameLst>
                                      </p:cBhvr>
                                      <p:to>
                                        <p:strVal val="visible"/>
                                      </p:to>
                                    </p:set>
                                    <p:animEffect transition="in" filter="wipe(left)">
                                      <p:cBhvr>
                                        <p:cTn id="7" dur="1000"/>
                                        <p:tgtEl>
                                          <p:spTgt spid="38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0" grpId="0"/>
    </p:bld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6" name="Text Box 7"/>
          <p:cNvSpPr txBox="1">
            <a:spLocks noChangeArrowheads="1"/>
          </p:cNvSpPr>
          <p:nvPr/>
        </p:nvSpPr>
        <p:spPr bwMode="auto">
          <a:xfrm>
            <a:off x="1524000" y="2"/>
            <a:ext cx="8839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200" b="1">
                <a:solidFill>
                  <a:srgbClr val="0000FF"/>
                </a:solidFill>
                <a:cs typeface="Times New Roman" panose="02020603050405020304" pitchFamily="18" charset="0"/>
              </a:rPr>
              <a:t>a) Đoạn văn có giọng đọc thiết tha, trìu mến:</a:t>
            </a:r>
          </a:p>
        </p:txBody>
      </p:sp>
      <p:grpSp>
        <p:nvGrpSpPr>
          <p:cNvPr id="2" name="Group 14"/>
          <p:cNvGrpSpPr>
            <a:grpSpLocks/>
          </p:cNvGrpSpPr>
          <p:nvPr/>
        </p:nvGrpSpPr>
        <p:grpSpPr bwMode="auto">
          <a:xfrm>
            <a:off x="373434" y="700088"/>
            <a:ext cx="11818566" cy="5770562"/>
            <a:chOff x="73" y="888"/>
            <a:chExt cx="5760" cy="3635"/>
          </a:xfrm>
        </p:grpSpPr>
        <p:sp>
          <p:nvSpPr>
            <p:cNvPr id="11268" name="Text Box 5"/>
            <p:cNvSpPr txBox="1">
              <a:spLocks noChangeArrowheads="1"/>
            </p:cNvSpPr>
            <p:nvPr/>
          </p:nvSpPr>
          <p:spPr bwMode="auto">
            <a:xfrm>
              <a:off x="1582" y="888"/>
              <a:ext cx="2404"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a:solidFill>
                    <a:srgbClr val="FF0000"/>
                  </a:solidFill>
                  <a:cs typeface="Times New Roman" panose="02020603050405020304" pitchFamily="18" charset="0"/>
                </a:rPr>
                <a:t>Người ăn xin</a:t>
              </a:r>
            </a:p>
          </p:txBody>
        </p:sp>
        <p:grpSp>
          <p:nvGrpSpPr>
            <p:cNvPr id="11269" name="Group 13"/>
            <p:cNvGrpSpPr>
              <a:grpSpLocks/>
            </p:cNvGrpSpPr>
            <p:nvPr/>
          </p:nvGrpSpPr>
          <p:grpSpPr bwMode="auto">
            <a:xfrm>
              <a:off x="73" y="1360"/>
              <a:ext cx="5760" cy="3163"/>
              <a:chOff x="73" y="1360"/>
              <a:chExt cx="5760" cy="3163"/>
            </a:xfrm>
          </p:grpSpPr>
          <p:sp>
            <p:nvSpPr>
              <p:cNvPr id="11270" name="Text Box 6"/>
              <p:cNvSpPr txBox="1">
                <a:spLocks noChangeArrowheads="1"/>
              </p:cNvSpPr>
              <p:nvPr/>
            </p:nvSpPr>
            <p:spPr bwMode="auto">
              <a:xfrm>
                <a:off x="186" y="1360"/>
                <a:ext cx="564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0000FF"/>
                    </a:solidFill>
                    <a:cs typeface="Times New Roman" panose="02020603050405020304" pitchFamily="18" charset="0"/>
                  </a:rPr>
                  <a:t>      </a:t>
                </a:r>
                <a:r>
                  <a:rPr lang="en-US" altLang="en-US" sz="2800" b="1">
                    <a:cs typeface="Times New Roman" panose="02020603050405020304" pitchFamily="18" charset="0"/>
                  </a:rPr>
                  <a:t>Tôi chẳng biết làm cách nào. Tôi nắm chặt lấy bàn tay run rẩy kia:</a:t>
                </a:r>
              </a:p>
            </p:txBody>
          </p:sp>
          <p:sp>
            <p:nvSpPr>
              <p:cNvPr id="11272" name="Text Box 9"/>
              <p:cNvSpPr txBox="1">
                <a:spLocks noChangeArrowheads="1"/>
              </p:cNvSpPr>
              <p:nvPr/>
            </p:nvSpPr>
            <p:spPr bwMode="auto">
              <a:xfrm>
                <a:off x="186" y="1949"/>
                <a:ext cx="564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600" b="1">
                    <a:solidFill>
                      <a:srgbClr val="0000FF"/>
                    </a:solidFill>
                    <a:cs typeface="Times New Roman" panose="02020603050405020304" pitchFamily="18" charset="0"/>
                  </a:rPr>
                  <a:t>      </a:t>
                </a:r>
                <a:r>
                  <a:rPr lang="en-US" altLang="en-US" sz="2800" b="1">
                    <a:cs typeface="Times New Roman" panose="02020603050405020304" pitchFamily="18" charset="0"/>
                  </a:rPr>
                  <a:t>- Ông đừng giận cháu, cháu không có gì để cho ông cả. </a:t>
                </a:r>
              </a:p>
            </p:txBody>
          </p:sp>
          <p:sp>
            <p:nvSpPr>
              <p:cNvPr id="11273" name="Text Box 10"/>
              <p:cNvSpPr txBox="1">
                <a:spLocks noChangeArrowheads="1"/>
              </p:cNvSpPr>
              <p:nvPr/>
            </p:nvSpPr>
            <p:spPr bwMode="auto">
              <a:xfrm>
                <a:off x="73" y="2289"/>
                <a:ext cx="5760"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800" b="1">
                    <a:cs typeface="Times New Roman" panose="02020603050405020304" pitchFamily="18" charset="0"/>
                  </a:rPr>
                  <a:t>      Người ăn xin nhìn tôi chằm chằm bằng đôi mắt ướt đẫm. Đôi môi tái nhợt nở nụ cười và tay ông cũng xiết lấy tay tôi:</a:t>
                </a:r>
              </a:p>
            </p:txBody>
          </p:sp>
          <p:sp>
            <p:nvSpPr>
              <p:cNvPr id="11274" name="Text Box 11"/>
              <p:cNvSpPr txBox="1">
                <a:spLocks noChangeArrowheads="1"/>
              </p:cNvSpPr>
              <p:nvPr/>
            </p:nvSpPr>
            <p:spPr bwMode="auto">
              <a:xfrm>
                <a:off x="73" y="3151"/>
                <a:ext cx="5760"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r>
                  <a:rPr lang="en-US" altLang="en-US" sz="2800" b="1">
                    <a:solidFill>
                      <a:srgbClr val="0000FF"/>
                    </a:solidFill>
                    <a:cs typeface="Times New Roman" panose="02020603050405020304" pitchFamily="18" charset="0"/>
                  </a:rPr>
                  <a:t>        </a:t>
                </a:r>
                <a:r>
                  <a:rPr lang="en-US" altLang="en-US" sz="2800" b="1">
                    <a:cs typeface="Times New Roman" panose="02020603050405020304" pitchFamily="18" charset="0"/>
                  </a:rPr>
                  <a:t>- Cháu ơi, cảm ơn cháu! Như vậy là cháu đã cho lão rồi. </a:t>
                </a:r>
              </a:p>
              <a:p>
                <a:pPr eaLnBrk="1" hangingPunct="1"/>
                <a:r>
                  <a:rPr lang="en-US" altLang="en-US" sz="2800" b="1">
                    <a:cs typeface="Times New Roman" panose="02020603050405020304" pitchFamily="18" charset="0"/>
                  </a:rPr>
                  <a:t>       Ông lão nói bằng giọng khản đặc.</a:t>
                </a:r>
              </a:p>
            </p:txBody>
          </p:sp>
          <p:sp>
            <p:nvSpPr>
              <p:cNvPr id="11275" name="Text Box 12"/>
              <p:cNvSpPr txBox="1">
                <a:spLocks noChangeArrowheads="1"/>
              </p:cNvSpPr>
              <p:nvPr/>
            </p:nvSpPr>
            <p:spPr bwMode="auto">
              <a:xfrm>
                <a:off x="73" y="3922"/>
                <a:ext cx="5760"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600" b="1">
                    <a:solidFill>
                      <a:srgbClr val="0000FF"/>
                    </a:solidFill>
                    <a:cs typeface="Times New Roman" panose="02020603050405020304" pitchFamily="18" charset="0"/>
                  </a:rPr>
                  <a:t>        </a:t>
                </a:r>
                <a:r>
                  <a:rPr lang="en-US" altLang="en-US" sz="2800" b="1">
                    <a:cs typeface="Times New Roman" panose="02020603050405020304" pitchFamily="18" charset="0"/>
                  </a:rPr>
                  <a:t>Khi ấy, tôi chợt hiểu rằng: Cả tôi nữa, tôi cũng </a:t>
                </a:r>
                <a:r>
                  <a:rPr lang="en-US" altLang="en-US" sz="2800" b="1" smtClean="0">
                    <a:cs typeface="Times New Roman" panose="02020603050405020304" pitchFamily="18" charset="0"/>
                  </a:rPr>
                  <a:t>vừa nhận </a:t>
                </a:r>
                <a:r>
                  <a:rPr lang="en-US" altLang="en-US" sz="2800" b="1">
                    <a:cs typeface="Times New Roman" panose="02020603050405020304" pitchFamily="18" charset="0"/>
                  </a:rPr>
                  <a:t>được chút gì của ông lão.</a:t>
                </a:r>
              </a:p>
            </p:txBody>
          </p:sp>
        </p:gr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6" name="Text Box 6"/>
          <p:cNvSpPr txBox="1">
            <a:spLocks noChangeArrowheads="1"/>
          </p:cNvSpPr>
          <p:nvPr/>
        </p:nvSpPr>
        <p:spPr bwMode="auto">
          <a:xfrm>
            <a:off x="3251205" y="692156"/>
            <a:ext cx="61579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a:solidFill>
                  <a:srgbClr val="FF0000"/>
                </a:solidFill>
                <a:cs typeface="Times New Roman" panose="02020603050405020304" pitchFamily="18" charset="0"/>
              </a:rPr>
              <a:t>Dế Mèn bênh vực kẻ yếu</a:t>
            </a:r>
          </a:p>
        </p:txBody>
      </p:sp>
      <p:sp>
        <p:nvSpPr>
          <p:cNvPr id="46088" name="Text Box 8"/>
          <p:cNvSpPr txBox="1">
            <a:spLocks noChangeArrowheads="1"/>
          </p:cNvSpPr>
          <p:nvPr/>
        </p:nvSpPr>
        <p:spPr bwMode="auto">
          <a:xfrm>
            <a:off x="0" y="1779591"/>
            <a:ext cx="121920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800" b="1">
                <a:solidFill>
                  <a:srgbClr val="0000FF"/>
                </a:solidFill>
                <a:cs typeface="Times New Roman" panose="02020603050405020304" pitchFamily="18" charset="0"/>
              </a:rPr>
              <a:t>      </a:t>
            </a:r>
            <a:r>
              <a:rPr lang="en-US" altLang="en-US" sz="3600" b="1">
                <a:cs typeface="Times New Roman" panose="02020603050405020304" pitchFamily="18" charset="0"/>
              </a:rPr>
              <a:t>- Năm trước, gặp khi trời làm đói kém, mẹ em phải vay lương ăn của bọn nhện. Sau đấy, không may mẹ em mất đi, còn lại thui thủi có mình em. Mà em ốm yếu, kiếm bữa cũng chẳng đủ. Bao năm nghèo túng vẫn hoàn nghèo túng. Mấy bận bọn nhện đã đánh em. Hôm nay bọn chúng chăng tơ ngang đường đe bắt em, vặt chân, vặt cánh ăn thịt em...</a:t>
            </a:r>
          </a:p>
        </p:txBody>
      </p:sp>
      <p:sp>
        <p:nvSpPr>
          <p:cNvPr id="12292" name="Text Box 9"/>
          <p:cNvSpPr txBox="1">
            <a:spLocks noChangeArrowheads="1"/>
          </p:cNvSpPr>
          <p:nvPr/>
        </p:nvSpPr>
        <p:spPr bwMode="auto">
          <a:xfrm>
            <a:off x="1666876" y="7"/>
            <a:ext cx="9001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2800" b="1">
                <a:solidFill>
                  <a:srgbClr val="0000FF"/>
                </a:solidFill>
                <a:cs typeface="Times New Roman" panose="02020603050405020304" pitchFamily="18" charset="0"/>
              </a:rPr>
              <a:t>b</a:t>
            </a:r>
            <a:r>
              <a:rPr lang="en-US" altLang="en-US" sz="3600" b="1">
                <a:solidFill>
                  <a:srgbClr val="0000FF"/>
                </a:solidFill>
                <a:cs typeface="Times New Roman" panose="02020603050405020304" pitchFamily="18" charset="0"/>
              </a:rPr>
              <a:t>) Đoạn văn có giọng thảm thiết:</a:t>
            </a:r>
          </a:p>
        </p:txBody>
      </p:sp>
      <p:sp>
        <p:nvSpPr>
          <p:cNvPr id="46090" name="Text Box 10"/>
          <p:cNvSpPr txBox="1">
            <a:spLocks noChangeArrowheads="1"/>
          </p:cNvSpPr>
          <p:nvPr/>
        </p:nvSpPr>
        <p:spPr bwMode="auto">
          <a:xfrm>
            <a:off x="2316165" y="1125538"/>
            <a:ext cx="12493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600">
                <a:cs typeface="Times New Roman" panose="02020603050405020304" pitchFamily="18" charset="0"/>
              </a:rPr>
              <a: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Effect transition="in" filter="box(out)">
                                      <p:cBhvr>
                                        <p:cTn id="7" dur="1000"/>
                                        <p:tgtEl>
                                          <p:spTgt spid="46086"/>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46090"/>
                                        </p:tgtEl>
                                        <p:attrNameLst>
                                          <p:attrName>style.visibility</p:attrName>
                                        </p:attrNameLst>
                                      </p:cBhvr>
                                      <p:to>
                                        <p:strVal val="visible"/>
                                      </p:to>
                                    </p:set>
                                    <p:animEffect transition="in" filter="box(out)">
                                      <p:cBhvr>
                                        <p:cTn id="10" dur="1000"/>
                                        <p:tgtEl>
                                          <p:spTgt spid="46090"/>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46088"/>
                                        </p:tgtEl>
                                        <p:attrNameLst>
                                          <p:attrName>style.visibility</p:attrName>
                                        </p:attrNameLst>
                                      </p:cBhvr>
                                      <p:to>
                                        <p:strVal val="visible"/>
                                      </p:to>
                                    </p:set>
                                    <p:animEffect transition="in" filter="box(out)">
                                      <p:cBhvr>
                                        <p:cTn id="13" dur="1000"/>
                                        <p:tgtEl>
                                          <p:spTgt spid="46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p:bldP spid="46088" grpId="0"/>
      <p:bldP spid="4609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10" name="Text Box 6"/>
          <p:cNvSpPr txBox="1">
            <a:spLocks noChangeArrowheads="1"/>
          </p:cNvSpPr>
          <p:nvPr/>
        </p:nvSpPr>
        <p:spPr bwMode="auto">
          <a:xfrm>
            <a:off x="2471741" y="955682"/>
            <a:ext cx="77644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a:solidFill>
                  <a:srgbClr val="FF0000"/>
                </a:solidFill>
                <a:cs typeface="Times New Roman" panose="02020603050405020304" pitchFamily="18" charset="0"/>
              </a:rPr>
              <a:t>Dế mèn bênh vực kẻ yếu (Tiếp theo)</a:t>
            </a:r>
          </a:p>
        </p:txBody>
      </p:sp>
      <p:sp>
        <p:nvSpPr>
          <p:cNvPr id="47112" name="Text Box 8"/>
          <p:cNvSpPr txBox="1">
            <a:spLocks noChangeArrowheads="1"/>
          </p:cNvSpPr>
          <p:nvPr/>
        </p:nvSpPr>
        <p:spPr bwMode="auto">
          <a:xfrm>
            <a:off x="0" y="2451100"/>
            <a:ext cx="12192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600" b="1">
                <a:solidFill>
                  <a:srgbClr val="0000FF"/>
                </a:solidFill>
                <a:cs typeface="Times New Roman" panose="02020603050405020304" pitchFamily="18" charset="0"/>
              </a:rPr>
              <a:t>      </a:t>
            </a:r>
            <a:r>
              <a:rPr lang="en-US" altLang="en-US" sz="3600" b="1">
                <a:cs typeface="Times New Roman" panose="02020603050405020304" pitchFamily="18" charset="0"/>
              </a:rPr>
              <a:t>- Các người có của ăn của để, béo múp béo míp mà cứ đòi mãi một tí tẹo nợ đã mấy đời rồi. Lại còn kéo bè kéo cánh đánh đập một cô gái yếu ớt thế này. Thật đáng xấu hổ! Có phá hết các vòng vây đi không? ...</a:t>
            </a:r>
          </a:p>
        </p:txBody>
      </p:sp>
      <p:sp>
        <p:nvSpPr>
          <p:cNvPr id="13316" name="Text Box 9"/>
          <p:cNvSpPr txBox="1">
            <a:spLocks noChangeArrowheads="1"/>
          </p:cNvSpPr>
          <p:nvPr/>
        </p:nvSpPr>
        <p:spPr bwMode="auto">
          <a:xfrm>
            <a:off x="1703391" y="7"/>
            <a:ext cx="89646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600" b="1">
                <a:solidFill>
                  <a:srgbClr val="0000FF"/>
                </a:solidFill>
                <a:cs typeface="Times New Roman" panose="02020603050405020304" pitchFamily="18" charset="0"/>
              </a:rPr>
              <a:t>c) Đoạn văn có giọng mạnh mẽ, răn đe:</a:t>
            </a:r>
          </a:p>
        </p:txBody>
      </p:sp>
      <p:sp>
        <p:nvSpPr>
          <p:cNvPr id="47114" name="Text Box 10"/>
          <p:cNvSpPr txBox="1">
            <a:spLocks noChangeArrowheads="1"/>
          </p:cNvSpPr>
          <p:nvPr/>
        </p:nvSpPr>
        <p:spPr bwMode="auto">
          <a:xfrm>
            <a:off x="2159001" y="1328738"/>
            <a:ext cx="12493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600">
                <a:solidFill>
                  <a:srgbClr val="0000FF"/>
                </a:solidFill>
                <a:cs typeface="Times New Roman" panose="02020603050405020304" pitchFamily="18" charset="0"/>
              </a:rPr>
              <a:t>...</a:t>
            </a:r>
          </a:p>
        </p:txBody>
      </p:sp>
      <p:sp>
        <p:nvSpPr>
          <p:cNvPr id="47115" name="Text Box 11"/>
          <p:cNvSpPr txBox="1">
            <a:spLocks noChangeArrowheads="1"/>
          </p:cNvSpPr>
          <p:nvPr/>
        </p:nvSpPr>
        <p:spPr bwMode="auto">
          <a:xfrm>
            <a:off x="3" y="1889919"/>
            <a:ext cx="89789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ct val="50000"/>
              </a:spcBef>
            </a:pPr>
            <a:r>
              <a:rPr lang="en-US" altLang="en-US" sz="3600" b="1">
                <a:solidFill>
                  <a:srgbClr val="0000FF"/>
                </a:solidFill>
                <a:cs typeface="Times New Roman" panose="02020603050405020304" pitchFamily="18" charset="0"/>
              </a:rPr>
              <a:t>       </a:t>
            </a:r>
            <a:r>
              <a:rPr lang="en-US" altLang="en-US" sz="3600" b="1">
                <a:cs typeface="Times New Roman" panose="02020603050405020304" pitchFamily="18" charset="0"/>
              </a:rPr>
              <a:t>Tôi thét:</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7110"/>
                                        </p:tgtEl>
                                        <p:attrNameLst>
                                          <p:attrName>style.visibility</p:attrName>
                                        </p:attrNameLst>
                                      </p:cBhvr>
                                      <p:to>
                                        <p:strVal val="visible"/>
                                      </p:to>
                                    </p:set>
                                    <p:animEffect transition="in" filter="wipe(left)">
                                      <p:cBhvr>
                                        <p:cTn id="7" dur="1000"/>
                                        <p:tgtEl>
                                          <p:spTgt spid="4711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7114"/>
                                        </p:tgtEl>
                                        <p:attrNameLst>
                                          <p:attrName>style.visibility</p:attrName>
                                        </p:attrNameLst>
                                      </p:cBhvr>
                                      <p:to>
                                        <p:strVal val="visible"/>
                                      </p:to>
                                    </p:set>
                                    <p:animEffect transition="in" filter="wipe(left)">
                                      <p:cBhvr>
                                        <p:cTn id="10" dur="1000"/>
                                        <p:tgtEl>
                                          <p:spTgt spid="47114"/>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7112"/>
                                        </p:tgtEl>
                                        <p:attrNameLst>
                                          <p:attrName>style.visibility</p:attrName>
                                        </p:attrNameLst>
                                      </p:cBhvr>
                                      <p:to>
                                        <p:strVal val="visible"/>
                                      </p:to>
                                    </p:set>
                                    <p:animEffect transition="in" filter="wipe(left)">
                                      <p:cBhvr>
                                        <p:cTn id="13" dur="1000"/>
                                        <p:tgtEl>
                                          <p:spTgt spid="471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7115"/>
                                        </p:tgtEl>
                                        <p:attrNameLst>
                                          <p:attrName>style.visibility</p:attrName>
                                        </p:attrNameLst>
                                      </p:cBhvr>
                                      <p:to>
                                        <p:strVal val="visible"/>
                                      </p:to>
                                    </p:set>
                                    <p:animEffect transition="in" filter="wipe(left)">
                                      <p:cBhvr>
                                        <p:cTn id="16" dur="1000"/>
                                        <p:tgtEl>
                                          <p:spTgt spid="47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0" grpId="0"/>
      <p:bldP spid="47112" grpId="0"/>
      <p:bldP spid="47114" grpId="0"/>
      <p:bldP spid="471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24B7AA0-2DB9-41D1-91BB-EDD33492F19A}"/>
              </a:ext>
            </a:extLst>
          </p:cNvPr>
          <p:cNvSpPr/>
          <p:nvPr/>
        </p:nvSpPr>
        <p:spPr>
          <a:xfrm>
            <a:off x="3248954" y="1885787"/>
            <a:ext cx="5182829" cy="1862048"/>
          </a:xfrm>
          <a:prstGeom prst="rect">
            <a:avLst/>
          </a:prstGeom>
          <a:noFill/>
        </p:spPr>
        <p:txBody>
          <a:bodyPr wrap="none" lIns="91440" tIns="45720" rIns="91440" bIns="45720">
            <a:spAutoFit/>
          </a:bodyPr>
          <a:lstStyle/>
          <a:p>
            <a:pPr algn="ctr" fontAlgn="auto">
              <a:spcBef>
                <a:spcPts val="0"/>
              </a:spcBef>
              <a:spcAft>
                <a:spcPts val="0"/>
              </a:spcAft>
              <a:defRPr/>
            </a:pPr>
            <a:r>
              <a:rPr lang="en-US" sz="11500" b="1" dirty="0" err="1">
                <a:ln w="12700">
                  <a:solidFill>
                    <a:srgbClr val="1F497D">
                      <a:lumMod val="75000"/>
                    </a:srgbClr>
                  </a:solidFill>
                  <a:prstDash val="solid"/>
                </a:ln>
                <a:pattFill prst="dkUpDiag">
                  <a:fgClr>
                    <a:srgbClr val="1F497D"/>
                  </a:fgClr>
                  <a:bgClr>
                    <a:srgbClr val="1F497D">
                      <a:lumMod val="20000"/>
                      <a:lumOff val="80000"/>
                    </a:srgbClr>
                  </a:bgClr>
                </a:pattFill>
                <a:effectLst>
                  <a:outerShdw dist="38100" dir="2640000" algn="bl" rotWithShape="0">
                    <a:srgbClr val="1F497D">
                      <a:lumMod val="75000"/>
                    </a:srgbClr>
                  </a:outerShdw>
                </a:effectLst>
                <a:latin typeface="Arial"/>
              </a:rPr>
              <a:t>Dặn</a:t>
            </a:r>
            <a:r>
              <a:rPr lang="en-US" sz="11500" b="1" dirty="0">
                <a:ln w="12700">
                  <a:solidFill>
                    <a:srgbClr val="1F497D">
                      <a:lumMod val="75000"/>
                    </a:srgbClr>
                  </a:solidFill>
                  <a:prstDash val="solid"/>
                </a:ln>
                <a:pattFill prst="dkUpDiag">
                  <a:fgClr>
                    <a:srgbClr val="1F497D"/>
                  </a:fgClr>
                  <a:bgClr>
                    <a:srgbClr val="1F497D">
                      <a:lumMod val="20000"/>
                      <a:lumOff val="80000"/>
                    </a:srgbClr>
                  </a:bgClr>
                </a:pattFill>
                <a:effectLst>
                  <a:outerShdw dist="38100" dir="2640000" algn="bl" rotWithShape="0">
                    <a:srgbClr val="1F497D">
                      <a:lumMod val="75000"/>
                    </a:srgbClr>
                  </a:outerShdw>
                </a:effectLst>
                <a:latin typeface="Arial"/>
              </a:rPr>
              <a:t> </a:t>
            </a:r>
            <a:r>
              <a:rPr lang="en-US" sz="11500" b="1" dirty="0" err="1">
                <a:ln w="12700">
                  <a:solidFill>
                    <a:srgbClr val="1F497D">
                      <a:lumMod val="75000"/>
                    </a:srgbClr>
                  </a:solidFill>
                  <a:prstDash val="solid"/>
                </a:ln>
                <a:pattFill prst="dkUpDiag">
                  <a:fgClr>
                    <a:srgbClr val="1F497D"/>
                  </a:fgClr>
                  <a:bgClr>
                    <a:srgbClr val="1F497D">
                      <a:lumMod val="20000"/>
                      <a:lumOff val="80000"/>
                    </a:srgbClr>
                  </a:bgClr>
                </a:pattFill>
                <a:effectLst>
                  <a:outerShdw dist="38100" dir="2640000" algn="bl" rotWithShape="0">
                    <a:srgbClr val="1F497D">
                      <a:lumMod val="75000"/>
                    </a:srgbClr>
                  </a:outerShdw>
                </a:effectLst>
                <a:latin typeface="Arial"/>
              </a:rPr>
              <a:t>dò</a:t>
            </a:r>
            <a:endParaRPr lang="en-US" sz="11500" b="1" dirty="0">
              <a:ln w="12700">
                <a:solidFill>
                  <a:srgbClr val="1F497D">
                    <a:lumMod val="75000"/>
                  </a:srgbClr>
                </a:solidFill>
                <a:prstDash val="solid"/>
              </a:ln>
              <a:pattFill prst="dkUpDiag">
                <a:fgClr>
                  <a:srgbClr val="1F497D"/>
                </a:fgClr>
                <a:bgClr>
                  <a:srgbClr val="1F497D">
                    <a:lumMod val="20000"/>
                    <a:lumOff val="80000"/>
                  </a:srgbClr>
                </a:bgClr>
              </a:pattFill>
              <a:effectLst>
                <a:outerShdw dist="38100" dir="2640000" algn="bl" rotWithShape="0">
                  <a:srgbClr val="1F497D">
                    <a:lumMod val="75000"/>
                  </a:srgbClr>
                </a:outerShdw>
              </a:effectLst>
              <a:latin typeface="Arial"/>
            </a:endParaRPr>
          </a:p>
        </p:txBody>
      </p:sp>
      <p:pic>
        <p:nvPicPr>
          <p:cNvPr id="3" name="Audio 2">
            <a:hlinkClick r:id="" action="ppaction://media"/>
            <a:extLst>
              <a:ext uri="{FF2B5EF4-FFF2-40B4-BE49-F238E27FC236}">
                <a16:creationId xmlns:a16="http://schemas.microsoft.com/office/drawing/2014/main" id="{A075F832-1A9A-44D2-8DC9-6CFF5653D43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569700" y="6235700"/>
            <a:ext cx="406400" cy="406400"/>
          </a:xfrm>
          <a:prstGeom prst="rect">
            <a:avLst/>
          </a:prstGeom>
        </p:spPr>
      </p:pic>
    </p:spTree>
    <p:extLst>
      <p:ext uri="{BB962C8B-B14F-4D97-AF65-F5344CB8AC3E}">
        <p14:creationId xmlns:p14="http://schemas.microsoft.com/office/powerpoint/2010/main" val="719809451"/>
      </p:ext>
    </p:extLst>
  </p:cSld>
  <p:clrMapOvr>
    <a:masterClrMapping/>
  </p:clrMapOvr>
  <mc:AlternateContent xmlns:mc="http://schemas.openxmlformats.org/markup-compatibility/2006" xmlns:p14="http://schemas.microsoft.com/office/powerpoint/2010/main">
    <mc:Choice Requires="p14">
      <p:transition spd="slow" p14:dur="2000" advTm="25589"/>
    </mc:Choice>
    <mc:Fallback xmlns="">
      <p:transition spd="slow" advTm="25589"/>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10" descr="Kienthuc-Hoang-lien-Son_QDW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49" y="0"/>
            <a:ext cx="121920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p:nvPr/>
        </p:nvSpPr>
        <p:spPr>
          <a:xfrm>
            <a:off x="1219200" y="1447800"/>
            <a:ext cx="10160000" cy="3962400"/>
          </a:xfrm>
          <a:prstGeom prst="rect">
            <a:avLst/>
          </a:prstGeom>
          <a:noFill/>
        </p:spPr>
        <p:txBody>
          <a:bodyPr>
            <a:prstTxWarp prst="textDeflate">
              <a:avLst/>
            </a:prstTxWarp>
            <a:spAutoFit/>
          </a:bodyPr>
          <a:lstStyle/>
          <a:p>
            <a:pPr algn="ctr">
              <a:defRPr/>
            </a:pPr>
            <a:r>
              <a:rPr lang="en-US" sz="3200" b="1" dirty="0">
                <a:ln>
                  <a:solidFill>
                    <a:srgbClr val="CC0099"/>
                  </a:solidFill>
                </a:ln>
                <a:solidFill>
                  <a:srgbClr val="FFFF00"/>
                </a:solidFill>
                <a:effectLst>
                  <a:glow rad="139700">
                    <a:srgbClr val="000000">
                      <a:satMod val="175000"/>
                      <a:alpha val="40000"/>
                    </a:srgbClr>
                  </a:glow>
                </a:effectLst>
                <a:latin typeface="Times New Roman"/>
                <a:cs typeface="Arial" charset="0"/>
              </a:rPr>
              <a:t>Tiết học đã kết thúc </a:t>
            </a:r>
          </a:p>
          <a:p>
            <a:pPr algn="ctr">
              <a:defRPr/>
            </a:pPr>
            <a:r>
              <a:rPr lang="en-US" sz="3200" b="1" dirty="0">
                <a:ln>
                  <a:solidFill>
                    <a:srgbClr val="CC0099"/>
                  </a:solidFill>
                </a:ln>
                <a:solidFill>
                  <a:srgbClr val="FFFF00"/>
                </a:solidFill>
                <a:effectLst>
                  <a:glow rad="139700">
                    <a:srgbClr val="000000">
                      <a:satMod val="175000"/>
                      <a:alpha val="40000"/>
                    </a:srgbClr>
                  </a:glow>
                </a:effectLst>
                <a:latin typeface="Times New Roman"/>
                <a:cs typeface="Arial" charset="0"/>
              </a:rPr>
              <a:t>Chúc các em học tập tốt </a:t>
            </a:r>
            <a:endParaRPr lang="vi-VN" sz="3200" b="1" dirty="0">
              <a:ln>
                <a:solidFill>
                  <a:srgbClr val="CC0099"/>
                </a:solidFill>
              </a:ln>
              <a:solidFill>
                <a:srgbClr val="FFFF00"/>
              </a:solidFill>
              <a:effectLst>
                <a:glow rad="139700">
                  <a:srgbClr val="000000">
                    <a:satMod val="175000"/>
                    <a:alpha val="40000"/>
                  </a:srgbClr>
                </a:glow>
              </a:effectLst>
              <a:latin typeface="Times New Roman"/>
              <a:cs typeface="Arial" charset="0"/>
            </a:endParaRPr>
          </a:p>
        </p:txBody>
      </p:sp>
      <p:pic>
        <p:nvPicPr>
          <p:cNvPr id="39940" name="Audio 3">
            <a:hlinkClick r:id="" action="ppaction://media"/>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176000" y="6096000"/>
            <a:ext cx="812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4074299908"/>
      </p:ext>
    </p:extLst>
  </p:cSld>
  <p:clrMapOvr>
    <a:masterClrMapping/>
  </p:clrMapOvr>
  <p:transition spd="med" advTm="11318">
    <p:cover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r="-1000"/>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02268" y="620695"/>
            <a:ext cx="4218399" cy="3812707"/>
          </a:xfrm>
          <a:prstGeom prst="rect">
            <a:avLst/>
          </a:prstGeom>
        </p:spPr>
      </p:pic>
      <p:sp>
        <p:nvSpPr>
          <p:cNvPr id="4" name="Rounded Rectangular Callout 3"/>
          <p:cNvSpPr/>
          <p:nvPr/>
        </p:nvSpPr>
        <p:spPr>
          <a:xfrm>
            <a:off x="8184237" y="536961"/>
            <a:ext cx="3646935" cy="2664296"/>
          </a:xfrm>
          <a:prstGeom prst="wedgeRoundRectCallout">
            <a:avLst>
              <a:gd name="adj1" fmla="val -84729"/>
              <a:gd name="adj2" fmla="val 28179"/>
              <a:gd name="adj3" fmla="val 16667"/>
            </a:avLst>
          </a:prstGeom>
        </p:spPr>
        <p:style>
          <a:lnRef idx="2">
            <a:schemeClr val="accent4"/>
          </a:lnRef>
          <a:fillRef idx="1">
            <a:schemeClr val="lt1"/>
          </a:fillRef>
          <a:effectRef idx="0">
            <a:schemeClr val="accent4"/>
          </a:effectRef>
          <a:fontRef idx="minor">
            <a:schemeClr val="dk1"/>
          </a:fontRef>
        </p:style>
        <p:txBody>
          <a:bodyPr rtlCol="0" anchor="ctr"/>
          <a:lstStyle/>
          <a:p>
            <a:pPr algn="ctr" fontAlgn="auto">
              <a:spcBef>
                <a:spcPts val="0"/>
              </a:spcBef>
              <a:spcAft>
                <a:spcPts val="0"/>
              </a:spcAft>
            </a:pPr>
            <a:r>
              <a:rPr lang="en-US" sz="3600" dirty="0" err="1">
                <a:solidFill>
                  <a:prstClr val="black"/>
                </a:solidFill>
                <a:latin typeface="Times New Roman" panose="02020603050405020304" pitchFamily="18" charset="0"/>
                <a:cs typeface="Times New Roman" panose="02020603050405020304" pitchFamily="18" charset="0"/>
              </a:rPr>
              <a:t>Chúng</a:t>
            </a:r>
            <a:r>
              <a:rPr lang="en-US" sz="3600" dirty="0">
                <a:solidFill>
                  <a:prstClr val="black"/>
                </a:solidFill>
                <a:latin typeface="Times New Roman" panose="02020603050405020304" pitchFamily="18" charset="0"/>
                <a:cs typeface="Times New Roman" panose="02020603050405020304" pitchFamily="18" charset="0"/>
              </a:rPr>
              <a:t> ta </a:t>
            </a:r>
            <a:r>
              <a:rPr lang="en-US" sz="3600" dirty="0" err="1">
                <a:solidFill>
                  <a:prstClr val="black"/>
                </a:solidFill>
                <a:latin typeface="Times New Roman" panose="02020603050405020304" pitchFamily="18" charset="0"/>
                <a:cs typeface="Times New Roman" panose="02020603050405020304" pitchFamily="18" charset="0"/>
              </a:rPr>
              <a:t>sẽ</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đến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trái</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đất</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để</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xâm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chiếm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và</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sẽ</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biến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nó</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thành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nhà</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của</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mình</a:t>
            </a:r>
            <a:endParaRPr lang="en-US" sz="3600" dirty="0">
              <a:solidFill>
                <a:prstClr val="black"/>
              </a:solidFill>
              <a:latin typeface="Times New Roman" panose="02020603050405020304" pitchFamily="18" charset="0"/>
              <a:cs typeface="Times New Roman" panose="02020603050405020304" pitchFamily="18" charset="0"/>
            </a:endParaRPr>
          </a:p>
        </p:txBody>
      </p:sp>
      <p:pic>
        <p:nvPicPr>
          <p:cNvPr id="5" name="Nhac-nen-hoi-hop-cang-thang-www_nhacchuongvui_co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4812661" y="5661248"/>
            <a:ext cx="609600" cy="609600"/>
          </a:xfrm>
          <a:prstGeom prst="rect">
            <a:avLst/>
          </a:prstGeom>
        </p:spPr>
      </p:pic>
    </p:spTree>
    <p:extLst>
      <p:ext uri="{BB962C8B-B14F-4D97-AF65-F5344CB8AC3E}">
        <p14:creationId xmlns:p14="http://schemas.microsoft.com/office/powerpoint/2010/main" val="2749758915"/>
      </p:ext>
    </p:extLst>
  </p:cSld>
  <p:clrMapOvr>
    <a:masterClrMapping/>
  </p:clrMapOvr>
  <mc:AlternateContent xmlns:mc="http://schemas.openxmlformats.org/markup-compatibility/2006" xmlns:p14="http://schemas.microsoft.com/office/powerpoint/2010/main">
    <mc:Choice Requires="p14">
      <p:transition spd="slow" p14:dur="800" advTm="9000">
        <p:circle/>
      </p:transition>
    </mc:Choice>
    <mc:Fallback xmlns="">
      <p:transition spd="slow" advTm="9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5"/>
                                        </p:tgtEl>
                                      </p:cBhvr>
                                    </p:cmd>
                                  </p:childTnLst>
                                </p:cTn>
                              </p:par>
                              <p:par>
                                <p:cTn id="7" presetID="50" presetClass="path" presetSubtype="0" accel="50000" decel="50000" fill="hold" nodeType="withEffect">
                                  <p:stCondLst>
                                    <p:cond delay="0"/>
                                  </p:stCondLst>
                                  <p:childTnLst>
                                    <p:animMotion origin="layout" path="M -2.84282E-6 1.48148E-6 L 0.34458 1.48148E-6 C 0.4989 1.48148E-6 0.68929 0.04491 0.68929 0.08148 L 0.68929 0.16319 " pathEditMode="relative" rAng="0" ptsTypes="AAAA">
                                      <p:cBhvr>
                                        <p:cTn id="8" dur="3000" fill="hold"/>
                                        <p:tgtEl>
                                          <p:spTgt spid="2"/>
                                        </p:tgtEl>
                                        <p:attrNameLst>
                                          <p:attrName>ppt_x</p:attrName>
                                          <p:attrName>ppt_y</p:attrName>
                                        </p:attrNameLst>
                                      </p:cBhvr>
                                      <p:rCtr x="34458" y="8148"/>
                                    </p:animMotion>
                                  </p:childTnLst>
                                </p:cTn>
                              </p:par>
                            </p:childTnLst>
                          </p:cTn>
                        </p:par>
                        <p:par>
                          <p:cTn id="9" fill="hold">
                            <p:stCondLst>
                              <p:cond delay="30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14" presetClass="exit" presetSubtype="10" fill="hold" grpId="1" nodeType="withEffect">
                                  <p:stCondLst>
                                    <p:cond delay="5000"/>
                                  </p:stCondLst>
                                  <p:childTnLst>
                                    <p:animEffect transition="out" filter="randombar(horizontal)">
                                      <p:cBhvr>
                                        <p:cTn id="16" dur="500"/>
                                        <p:tgtEl>
                                          <p:spTgt spid="4"/>
                                        </p:tgtEl>
                                      </p:cBhvr>
                                    </p:animEffect>
                                    <p:set>
                                      <p:cBhvr>
                                        <p:cTn id="17" dur="1" fill="hold">
                                          <p:stCondLst>
                                            <p:cond delay="499"/>
                                          </p:stCondLst>
                                        </p:cTn>
                                        <p:tgtEl>
                                          <p:spTgt spid="4"/>
                                        </p:tgtEl>
                                        <p:attrNameLst>
                                          <p:attrName>style.visibility</p:attrName>
                                        </p:attrNameLst>
                                      </p:cBhvr>
                                      <p:to>
                                        <p:strVal val="hidden"/>
                                      </p:to>
                                    </p:set>
                                  </p:childTnLst>
                                </p:cTn>
                              </p:par>
                            </p:childTnLst>
                          </p:cTn>
                        </p:par>
                        <p:par>
                          <p:cTn id="18" fill="hold">
                            <p:stCondLst>
                              <p:cond delay="8500"/>
                            </p:stCondLst>
                            <p:childTnLst>
                              <p:par>
                                <p:cTn id="19" presetID="42" presetClass="path" presetSubtype="0" accel="50000" decel="50000" fill="hold" nodeType="afterEffect">
                                  <p:stCondLst>
                                    <p:cond delay="0"/>
                                  </p:stCondLst>
                                  <p:childTnLst>
                                    <p:animMotion origin="layout" path="M 0.68929 0.16319 L 1.35109 0.24699 " pathEditMode="relative" rAng="0" ptsTypes="AA">
                                      <p:cBhvr>
                                        <p:cTn id="20" dur="2000" fill="hold"/>
                                        <p:tgtEl>
                                          <p:spTgt spid="2"/>
                                        </p:tgtEl>
                                        <p:attrNameLst>
                                          <p:attrName>ppt_x</p:attrName>
                                          <p:attrName>ppt_y</p:attrName>
                                        </p:attrNameLst>
                                      </p:cBhvr>
                                      <p:rCtr x="33090" y="419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3">
                <p:cTn id="21" fill="hold" display="0">
                  <p:stCondLst>
                    <p:cond delay="indefinite"/>
                  </p:stCondLst>
                  <p:endCondLst>
                    <p:cond evt="onStopAudio" delay="0">
                      <p:tgtEl>
                        <p:sldTgt/>
                      </p:tgtEl>
                    </p:cond>
                  </p:endCondLst>
                </p:cTn>
                <p:tgtEl>
                  <p:spTgt spid="5"/>
                </p:tgtEl>
              </p:cMediaNode>
            </p:audio>
          </p:childTnLst>
        </p:cTn>
      </p:par>
    </p:tnLst>
    <p:bldLst>
      <p:bldP spid="4" grpId="0" animBg="1"/>
      <p:bldP spid="4"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r="-500"/>
          </a:stretch>
        </a:blipFill>
        <a:effectLst/>
      </p:bgPr>
    </p:bg>
    <p:spTree>
      <p:nvGrpSpPr>
        <p:cNvPr id="1" name=""/>
        <p:cNvGrpSpPr/>
        <p:nvPr/>
      </p:nvGrpSpPr>
      <p:grpSpPr>
        <a:xfrm>
          <a:off x="0" y="0"/>
          <a:ext cx="0" cy="0"/>
          <a:chOff x="0" y="0"/>
          <a:chExt cx="0" cy="0"/>
        </a:xfrm>
      </p:grpSpPr>
      <p:sp>
        <p:nvSpPr>
          <p:cNvPr id="2" name="Rectangle 1"/>
          <p:cNvSpPr/>
          <p:nvPr/>
        </p:nvSpPr>
        <p:spPr>
          <a:xfrm>
            <a:off x="3791749" y="1988847"/>
            <a:ext cx="4521559" cy="2800767"/>
          </a:xfrm>
          <a:prstGeom prst="rect">
            <a:avLst/>
          </a:prstGeom>
          <a:noFill/>
        </p:spPr>
        <p:txBody>
          <a:bodyPr wrap="none" lIns="91440" tIns="45720" rIns="91440" bIns="45720">
            <a:spAutoFit/>
          </a:bodyPr>
          <a:lstStyle/>
          <a:p>
            <a:pPr algn="ctr" fontAlgn="auto">
              <a:spcBef>
                <a:spcPts val="0"/>
              </a:spcBef>
              <a:spcAft>
                <a:spcPts val="0"/>
              </a:spcAft>
            </a:pPr>
            <a:r>
              <a:rPr lang="en-US" sz="8800" b="1" spc="50" dirty="0">
                <a:ln w="9525" cmpd="sng">
                  <a:solidFill>
                    <a:prstClr val="white"/>
                  </a:solidFill>
                  <a:prstDash val="solid"/>
                </a:ln>
                <a:solidFill>
                  <a:prstClr val="white"/>
                </a:solidFill>
                <a:effectLst>
                  <a:glow rad="38100">
                    <a:srgbClr val="4F81BD">
                      <a:alpha val="40000"/>
                    </a:srgbClr>
                  </a:glow>
                  <a:outerShdw blurRad="38100" dist="38100" dir="2700000" algn="tl">
                    <a:srgbClr val="000000">
                      <a:alpha val="43137"/>
                    </a:srgbClr>
                  </a:outerShdw>
                </a:effectLst>
                <a:latin typeface="Calibri"/>
              </a:rPr>
              <a:t>BẢO VỆ </a:t>
            </a:r>
          </a:p>
          <a:p>
            <a:pPr algn="ctr" fontAlgn="auto">
              <a:spcBef>
                <a:spcPts val="0"/>
              </a:spcBef>
              <a:spcAft>
                <a:spcPts val="0"/>
              </a:spcAft>
            </a:pPr>
            <a:r>
              <a:rPr lang="en-US" sz="8800" b="1" spc="50" dirty="0">
                <a:ln w="9525" cmpd="sng">
                  <a:solidFill>
                    <a:prstClr val="white"/>
                  </a:solidFill>
                  <a:prstDash val="solid"/>
                </a:ln>
                <a:solidFill>
                  <a:prstClr val="white"/>
                </a:solidFill>
                <a:effectLst>
                  <a:glow rad="38100">
                    <a:srgbClr val="4F81BD">
                      <a:alpha val="40000"/>
                    </a:srgbClr>
                  </a:glow>
                  <a:outerShdw blurRad="38100" dist="38100" dir="2700000" algn="tl">
                    <a:srgbClr val="000000">
                      <a:alpha val="43137"/>
                    </a:srgbClr>
                  </a:outerShdw>
                </a:effectLst>
                <a:latin typeface="Calibri"/>
              </a:rPr>
              <a:t>TRÁI ĐẤT</a:t>
            </a:r>
          </a:p>
        </p:txBody>
      </p:sp>
    </p:spTree>
    <p:extLst>
      <p:ext uri="{BB962C8B-B14F-4D97-AF65-F5344CB8AC3E}">
        <p14:creationId xmlns:p14="http://schemas.microsoft.com/office/powerpoint/2010/main" val="80602430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repeatCount="indefinite"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l="61550" t="53150" r="21650" b="30050"/>
          <a:stretch/>
        </p:blipFill>
        <p:spPr>
          <a:xfrm>
            <a:off x="4223792" y="1913193"/>
            <a:ext cx="3312368" cy="3312368"/>
          </a:xfrm>
          <a:prstGeom prst="rect">
            <a:avLst/>
          </a:prstGeom>
        </p:spPr>
      </p:pic>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17960" y="-30812"/>
            <a:ext cx="4218399" cy="3812707"/>
          </a:xfrm>
          <a:prstGeom prst="rect">
            <a:avLst/>
          </a:prstGeom>
        </p:spPr>
      </p:pic>
    </p:spTree>
    <p:extLst>
      <p:ext uri="{BB962C8B-B14F-4D97-AF65-F5344CB8AC3E}">
        <p14:creationId xmlns:p14="http://schemas.microsoft.com/office/powerpoint/2010/main" val="1041295788"/>
      </p:ext>
    </p:extLst>
  </p:cSld>
  <p:clrMapOvr>
    <a:masterClrMapping/>
  </p:clrMapOvr>
  <mc:AlternateContent xmlns:mc="http://schemas.openxmlformats.org/markup-compatibility/2006" xmlns:p14="http://schemas.microsoft.com/office/powerpoint/2010/main">
    <mc:Choice Requires="p14">
      <p:transition spd="slow" p14:dur="20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2000" fill="hold"/>
                                        <p:tgtEl>
                                          <p:spTgt spid="3"/>
                                        </p:tgtEl>
                                        <p:attrNameLst>
                                          <p:attrName>r</p:attrName>
                                        </p:attrNameLst>
                                      </p:cBhvr>
                                    </p:animRot>
                                  </p:childTnLst>
                                </p:cTn>
                              </p:par>
                              <p:par>
                                <p:cTn id="7" presetID="42" presetClass="path" presetSubtype="0" accel="50000" decel="50000" fill="hold" nodeType="withEffect">
                                  <p:stCondLst>
                                    <p:cond delay="1000"/>
                                  </p:stCondLst>
                                  <p:childTnLst>
                                    <p:animMotion origin="layout" path="M -2.4287E-6 3.7037E-7 L 0.65386 0.2162 " pathEditMode="relative" rAng="0" ptsTypes="AA">
                                      <p:cBhvr>
                                        <p:cTn id="8" dur="2000" fill="hold"/>
                                        <p:tgtEl>
                                          <p:spTgt spid="2"/>
                                        </p:tgtEl>
                                        <p:attrNameLst>
                                          <p:attrName>ppt_x</p:attrName>
                                          <p:attrName>ppt_y</p:attrName>
                                        </p:attrNameLst>
                                      </p:cBhvr>
                                      <p:rCtr x="32687" y="10810"/>
                                    </p:animMotion>
                                  </p:childTnLst>
                                </p:cTn>
                              </p:par>
                              <p:par>
                                <p:cTn id="9" presetID="6" presetClass="emph" presetSubtype="0" fill="hold" nodeType="withEffect">
                                  <p:stCondLst>
                                    <p:cond delay="0"/>
                                  </p:stCondLst>
                                  <p:childTnLst>
                                    <p:animScale>
                                      <p:cBhvr>
                                        <p:cTn id="10" dur="3000" fill="hold"/>
                                        <p:tgtEl>
                                          <p:spTgt spid="2"/>
                                        </p:tgtEl>
                                      </p:cBhvr>
                                      <p:by x="30000" y="30000"/>
                                    </p:animScale>
                                  </p:childTnLst>
                                </p:cTn>
                              </p:par>
                            </p:childTnLst>
                          </p:cTn>
                        </p:par>
                        <p:par>
                          <p:cTn id="11" fill="hold">
                            <p:stCondLst>
                              <p:cond delay="3000"/>
                            </p:stCondLst>
                            <p:childTnLst>
                              <p:par>
                                <p:cTn id="12" presetID="53" presetClass="exit" presetSubtype="32" fill="hold" nodeType="afterEffect">
                                  <p:stCondLst>
                                    <p:cond delay="0"/>
                                  </p:stCondLst>
                                  <p:childTnLst>
                                    <p:anim calcmode="lin" valueType="num">
                                      <p:cBhvr>
                                        <p:cTn id="13" dur="500"/>
                                        <p:tgtEl>
                                          <p:spTgt spid="2"/>
                                        </p:tgtEl>
                                        <p:attrNameLst>
                                          <p:attrName>ppt_w</p:attrName>
                                        </p:attrNameLst>
                                      </p:cBhvr>
                                      <p:tavLst>
                                        <p:tav tm="0">
                                          <p:val>
                                            <p:strVal val="ppt_w"/>
                                          </p:val>
                                        </p:tav>
                                        <p:tav tm="100000">
                                          <p:val>
                                            <p:fltVal val="0"/>
                                          </p:val>
                                        </p:tav>
                                      </p:tavLst>
                                    </p:anim>
                                    <p:anim calcmode="lin" valueType="num">
                                      <p:cBhvr>
                                        <p:cTn id="14" dur="500"/>
                                        <p:tgtEl>
                                          <p:spTgt spid="2"/>
                                        </p:tgtEl>
                                        <p:attrNameLst>
                                          <p:attrName>ppt_h</p:attrName>
                                        </p:attrNameLst>
                                      </p:cBhvr>
                                      <p:tavLst>
                                        <p:tav tm="0">
                                          <p:val>
                                            <p:strVal val="ppt_h"/>
                                          </p:val>
                                        </p:tav>
                                        <p:tav tm="100000">
                                          <p:val>
                                            <p:fltVal val="0"/>
                                          </p:val>
                                        </p:tav>
                                      </p:tavLst>
                                    </p:anim>
                                    <p:animEffect transition="out" filter="fade">
                                      <p:cBhvr>
                                        <p:cTn id="15" dur="500"/>
                                        <p:tgtEl>
                                          <p:spTgt spid="2"/>
                                        </p:tgtEl>
                                      </p:cBhvr>
                                    </p:animEffect>
                                    <p:set>
                                      <p:cBhvr>
                                        <p:cTn id="16"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9000" r="-1000"/>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15680" y="-115930"/>
            <a:ext cx="5688632" cy="5688632"/>
          </a:xfrm>
          <a:prstGeom prst="rect">
            <a:avLst/>
          </a:prstGeom>
        </p:spPr>
      </p:pic>
      <p:pic>
        <p:nvPicPr>
          <p:cNvPr id="3" name="Picture 2"/>
          <p:cNvPicPr>
            <a:picLocks noChangeAspect="1"/>
          </p:cNvPicPr>
          <p:nvPr/>
        </p:nvPicPr>
        <p:blipFill rotWithShape="1">
          <a:blip r:embed="rId4" cstate="print">
            <a:extLst>
              <a:ext uri="{28A0092B-C50C-407E-A947-70E740481C1C}">
                <a14:useLocalDpi xmlns:a14="http://schemas.microsoft.com/office/drawing/2010/main" val="0"/>
              </a:ext>
            </a:extLst>
          </a:blip>
          <a:srcRect l="12201" t="14301" r="60500" b="57350"/>
          <a:stretch/>
        </p:blipFill>
        <p:spPr>
          <a:xfrm>
            <a:off x="5557276" y="1785870"/>
            <a:ext cx="1005445" cy="1044116"/>
          </a:xfrm>
          <a:prstGeom prst="rect">
            <a:avLst/>
          </a:prstGeom>
        </p:spPr>
      </p:pic>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63577" t="17444" r="9124" b="54207"/>
          <a:stretch/>
        </p:blipFill>
        <p:spPr>
          <a:xfrm>
            <a:off x="5557276" y="1785870"/>
            <a:ext cx="1005445" cy="1044116"/>
          </a:xfrm>
          <a:prstGeom prst="rect">
            <a:avLst/>
          </a:prstGeom>
        </p:spPr>
      </p:pic>
      <p:pic>
        <p:nvPicPr>
          <p:cNvPr id="8" name="Picture 7"/>
          <p:cNvPicPr>
            <a:picLocks noChangeAspect="1"/>
          </p:cNvPicPr>
          <p:nvPr/>
        </p:nvPicPr>
        <p:blipFill rotWithShape="1">
          <a:blip r:embed="rId4" cstate="print">
            <a:extLst>
              <a:ext uri="{28A0092B-C50C-407E-A947-70E740481C1C}">
                <a14:useLocalDpi xmlns:a14="http://schemas.microsoft.com/office/drawing/2010/main" val="0"/>
              </a:ext>
            </a:extLst>
          </a:blip>
          <a:srcRect l="62636" t="46922" r="10065" b="24729"/>
          <a:stretch/>
        </p:blipFill>
        <p:spPr>
          <a:xfrm>
            <a:off x="5557276" y="1772816"/>
            <a:ext cx="1005445" cy="1044116"/>
          </a:xfrm>
          <a:prstGeom prst="rect">
            <a:avLst/>
          </a:prstGeom>
        </p:spPr>
      </p:pic>
      <p:pic>
        <p:nvPicPr>
          <p:cNvPr id="9" name="Picture 8"/>
          <p:cNvPicPr>
            <a:picLocks noChangeAspect="1"/>
          </p:cNvPicPr>
          <p:nvPr/>
        </p:nvPicPr>
        <p:blipFill rotWithShape="1">
          <a:blip r:embed="rId4" cstate="print">
            <a:extLst>
              <a:ext uri="{28A0092B-C50C-407E-A947-70E740481C1C}">
                <a14:useLocalDpi xmlns:a14="http://schemas.microsoft.com/office/drawing/2010/main" val="0"/>
              </a:ext>
            </a:extLst>
          </a:blip>
          <a:srcRect l="38881" t="13686" r="33820" b="55301"/>
          <a:stretch/>
        </p:blipFill>
        <p:spPr>
          <a:xfrm>
            <a:off x="5583820" y="1700808"/>
            <a:ext cx="1005445" cy="1142232"/>
          </a:xfrm>
          <a:prstGeom prst="rect">
            <a:avLst/>
          </a:prstGeom>
        </p:spPr>
      </p:pic>
      <p:pic>
        <p:nvPicPr>
          <p:cNvPr id="4" name="Picture 3"/>
          <p:cNvPicPr>
            <a:picLocks noChangeAspect="1"/>
          </p:cNvPicPr>
          <p:nvPr/>
        </p:nvPicPr>
        <p:blipFill rotWithShape="1">
          <a:blip r:embed="rId5" cstate="print">
            <a:extLst>
              <a:ext uri="{28A0092B-C50C-407E-A947-70E740481C1C}">
                <a14:useLocalDpi xmlns:a14="http://schemas.microsoft.com/office/drawing/2010/main" val="0"/>
              </a:ext>
            </a:extLst>
          </a:blip>
          <a:srcRect t="49080" r="53054"/>
          <a:stretch/>
        </p:blipFill>
        <p:spPr>
          <a:xfrm>
            <a:off x="407368" y="54557"/>
            <a:ext cx="3177509" cy="3446453"/>
          </a:xfrm>
          <a:prstGeom prst="rect">
            <a:avLst/>
          </a:prstGeom>
        </p:spPr>
      </p:pic>
      <p:pic>
        <p:nvPicPr>
          <p:cNvPr id="10" name="Picture 9"/>
          <p:cNvPicPr>
            <a:picLocks noChangeAspect="1"/>
          </p:cNvPicPr>
          <p:nvPr/>
        </p:nvPicPr>
        <p:blipFill rotWithShape="1">
          <a:blip r:embed="rId5" cstate="print">
            <a:extLst>
              <a:ext uri="{28A0092B-C50C-407E-A947-70E740481C1C}">
                <a14:useLocalDpi xmlns:a14="http://schemas.microsoft.com/office/drawing/2010/main" val="0"/>
              </a:ext>
            </a:extLst>
          </a:blip>
          <a:srcRect l="51066" t="46811" r="1988" b="2269"/>
          <a:stretch/>
        </p:blipFill>
        <p:spPr>
          <a:xfrm>
            <a:off x="8280908" y="-718066"/>
            <a:ext cx="3177509" cy="3446453"/>
          </a:xfrm>
          <a:prstGeom prst="rect">
            <a:avLst/>
          </a:prstGeom>
        </p:spPr>
      </p:pic>
      <p:pic>
        <p:nvPicPr>
          <p:cNvPr id="11" name="Picture 10"/>
          <p:cNvPicPr>
            <a:picLocks noChangeAspect="1"/>
          </p:cNvPicPr>
          <p:nvPr/>
        </p:nvPicPr>
        <p:blipFill rotWithShape="1">
          <a:blip r:embed="rId5" cstate="print">
            <a:extLst>
              <a:ext uri="{28A0092B-C50C-407E-A947-70E740481C1C}">
                <a14:useLocalDpi xmlns:a14="http://schemas.microsoft.com/office/drawing/2010/main" val="0"/>
              </a:ext>
            </a:extLst>
          </a:blip>
          <a:srcRect l="693" t="-3509" r="52361" b="52589"/>
          <a:stretch/>
        </p:blipFill>
        <p:spPr>
          <a:xfrm>
            <a:off x="4561352" y="-95714"/>
            <a:ext cx="3177509" cy="3446453"/>
          </a:xfrm>
          <a:prstGeom prst="rect">
            <a:avLst/>
          </a:prstGeom>
        </p:spPr>
      </p:pic>
      <p:pic>
        <p:nvPicPr>
          <p:cNvPr id="13" name="Picture 12"/>
          <p:cNvPicPr>
            <a:picLocks noChangeAspect="1"/>
          </p:cNvPicPr>
          <p:nvPr/>
        </p:nvPicPr>
        <p:blipFill rotWithShape="1">
          <a:blip r:embed="rId5" cstate="print">
            <a:extLst>
              <a:ext uri="{28A0092B-C50C-407E-A947-70E740481C1C}">
                <a14:useLocalDpi xmlns:a14="http://schemas.microsoft.com/office/drawing/2010/main" val="0"/>
              </a:ext>
            </a:extLst>
          </a:blip>
          <a:srcRect t="49080" r="53054"/>
          <a:stretch/>
        </p:blipFill>
        <p:spPr>
          <a:xfrm>
            <a:off x="10042718" y="3078107"/>
            <a:ext cx="1977505" cy="2144881"/>
          </a:xfrm>
          <a:prstGeom prst="rect">
            <a:avLst/>
          </a:prstGeom>
        </p:spPr>
      </p:pic>
      <p:pic>
        <p:nvPicPr>
          <p:cNvPr id="14" name="Picture 13"/>
          <p:cNvPicPr>
            <a:picLocks noChangeAspect="1"/>
          </p:cNvPicPr>
          <p:nvPr/>
        </p:nvPicPr>
        <p:blipFill rotWithShape="1">
          <a:blip r:embed="rId5" cstate="print">
            <a:extLst>
              <a:ext uri="{28A0092B-C50C-407E-A947-70E740481C1C}">
                <a14:useLocalDpi xmlns:a14="http://schemas.microsoft.com/office/drawing/2010/main" val="0"/>
              </a:ext>
            </a:extLst>
          </a:blip>
          <a:srcRect t="49080" r="53054"/>
          <a:stretch/>
        </p:blipFill>
        <p:spPr>
          <a:xfrm>
            <a:off x="407368" y="-574095"/>
            <a:ext cx="3177509" cy="3446453"/>
          </a:xfrm>
          <a:prstGeom prst="rect">
            <a:avLst/>
          </a:prstGeom>
        </p:spPr>
      </p:pic>
      <p:pic>
        <p:nvPicPr>
          <p:cNvPr id="15" name="Picture 14"/>
          <p:cNvPicPr>
            <a:picLocks noChangeAspect="1"/>
          </p:cNvPicPr>
          <p:nvPr/>
        </p:nvPicPr>
        <p:blipFill rotWithShape="1">
          <a:blip r:embed="rId5" cstate="print">
            <a:extLst>
              <a:ext uri="{28A0092B-C50C-407E-A947-70E740481C1C}">
                <a14:useLocalDpi xmlns:a14="http://schemas.microsoft.com/office/drawing/2010/main" val="0"/>
              </a:ext>
            </a:extLst>
          </a:blip>
          <a:srcRect l="51066" t="46811" r="1988" b="2269"/>
          <a:stretch/>
        </p:blipFill>
        <p:spPr>
          <a:xfrm>
            <a:off x="8280908" y="-1346717"/>
            <a:ext cx="3177509" cy="3446453"/>
          </a:xfrm>
          <a:prstGeom prst="rect">
            <a:avLst/>
          </a:prstGeom>
        </p:spPr>
      </p:pic>
      <p:pic>
        <p:nvPicPr>
          <p:cNvPr id="16" name="Picture 15"/>
          <p:cNvPicPr>
            <a:picLocks noChangeAspect="1"/>
          </p:cNvPicPr>
          <p:nvPr/>
        </p:nvPicPr>
        <p:blipFill rotWithShape="1">
          <a:blip r:embed="rId5" cstate="print">
            <a:extLst>
              <a:ext uri="{28A0092B-C50C-407E-A947-70E740481C1C}">
                <a14:useLocalDpi xmlns:a14="http://schemas.microsoft.com/office/drawing/2010/main" val="0"/>
              </a:ext>
            </a:extLst>
          </a:blip>
          <a:srcRect l="693" t="-3509" r="52361" b="52589"/>
          <a:stretch/>
        </p:blipFill>
        <p:spPr>
          <a:xfrm>
            <a:off x="4804436" y="-518990"/>
            <a:ext cx="3177509" cy="3446453"/>
          </a:xfrm>
          <a:prstGeom prst="rect">
            <a:avLst/>
          </a:prstGeom>
        </p:spPr>
      </p:pic>
      <p:pic>
        <p:nvPicPr>
          <p:cNvPr id="19" name="Picture 18"/>
          <p:cNvPicPr>
            <a:picLocks noChangeAspect="1"/>
          </p:cNvPicPr>
          <p:nvPr/>
        </p:nvPicPr>
        <p:blipFill>
          <a:blip r:embed="rId6" cstate="print">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5241212" y="1700814"/>
            <a:ext cx="1635541" cy="1226655"/>
          </a:xfrm>
          <a:prstGeom prst="rect">
            <a:avLst/>
          </a:prstGeom>
        </p:spPr>
      </p:pic>
      <p:pic>
        <p:nvPicPr>
          <p:cNvPr id="20" name="Picture 19"/>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5418177" y="1816100"/>
            <a:ext cx="1351851" cy="1013886"/>
          </a:xfrm>
          <a:prstGeom prst="rect">
            <a:avLst/>
          </a:prstGeom>
        </p:spPr>
      </p:pic>
    </p:spTree>
    <p:extLst>
      <p:ext uri="{BB962C8B-B14F-4D97-AF65-F5344CB8AC3E}">
        <p14:creationId xmlns:p14="http://schemas.microsoft.com/office/powerpoint/2010/main" val="2570656958"/>
      </p:ext>
    </p:extLst>
  </p:cSld>
  <p:clrMapOvr>
    <a:masterClrMapping/>
  </p:clrMapOvr>
  <mc:AlternateContent xmlns:mc="http://schemas.openxmlformats.org/markup-compatibility/2006" xmlns:p14="http://schemas.microsoft.com/office/powerpoint/2010/main">
    <mc:Choice Requires="p14">
      <p:transition spd="slow" p14:dur="2000" advTm="10000"/>
    </mc:Choice>
    <mc:Fallback xmlns="">
      <p:transition spd="slow" advTm="1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500"/>
                            </p:stCondLst>
                            <p:childTnLst>
                              <p:par>
                                <p:cTn id="15" presetID="42" presetClass="path" presetSubtype="0" accel="50000" decel="50000" fill="hold" nodeType="afterEffect">
                                  <p:stCondLst>
                                    <p:cond delay="0"/>
                                  </p:stCondLst>
                                  <p:childTnLst>
                                    <p:animMotion origin="layout" path="M 2.94309E-7 -4.07407E-6 L -0.04115 0.42593 " pathEditMode="relative" rAng="0" ptsTypes="AA">
                                      <p:cBhvr>
                                        <p:cTn id="16" dur="2000" fill="hold"/>
                                        <p:tgtEl>
                                          <p:spTgt spid="3"/>
                                        </p:tgtEl>
                                        <p:attrNameLst>
                                          <p:attrName>ppt_x</p:attrName>
                                          <p:attrName>ppt_y</p:attrName>
                                        </p:attrNameLst>
                                      </p:cBhvr>
                                      <p:rCtr x="-2058" y="21296"/>
                                    </p:animMotion>
                                  </p:childTnLst>
                                </p:cTn>
                              </p:par>
                              <p:par>
                                <p:cTn id="17" presetID="6" presetClass="emph" presetSubtype="0" fill="hold" nodeType="withEffect">
                                  <p:stCondLst>
                                    <p:cond delay="0"/>
                                  </p:stCondLst>
                                  <p:childTnLst>
                                    <p:animScale>
                                      <p:cBhvr>
                                        <p:cTn id="18" dur="2000" fill="hold"/>
                                        <p:tgtEl>
                                          <p:spTgt spid="3"/>
                                        </p:tgtEl>
                                      </p:cBhvr>
                                      <p:by x="150000" y="150000"/>
                                    </p:animScale>
                                  </p:childTnLst>
                                </p:cTn>
                              </p:par>
                            </p:childTnLst>
                          </p:cTn>
                        </p:par>
                        <p:par>
                          <p:cTn id="19" fill="hold">
                            <p:stCondLst>
                              <p:cond delay="3500"/>
                            </p:stCondLst>
                            <p:childTnLst>
                              <p:par>
                                <p:cTn id="20" presetID="10" presetClass="entr" presetSubtype="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4000"/>
                            </p:stCondLst>
                            <p:childTnLst>
                              <p:par>
                                <p:cTn id="24" presetID="42" presetClass="path" presetSubtype="0" accel="50000" decel="50000" fill="hold" nodeType="afterEffect">
                                  <p:stCondLst>
                                    <p:cond delay="0"/>
                                  </p:stCondLst>
                                  <p:childTnLst>
                                    <p:animMotion origin="layout" path="M 2.94309E-7 -4.07407E-6 L 0.2275 0.41551 " pathEditMode="relative" rAng="0" ptsTypes="AA">
                                      <p:cBhvr>
                                        <p:cTn id="25" dur="2000" fill="hold"/>
                                        <p:tgtEl>
                                          <p:spTgt spid="7"/>
                                        </p:tgtEl>
                                        <p:attrNameLst>
                                          <p:attrName>ppt_x</p:attrName>
                                          <p:attrName>ppt_y</p:attrName>
                                        </p:attrNameLst>
                                      </p:cBhvr>
                                      <p:rCtr x="11369" y="20764"/>
                                    </p:animMotion>
                                  </p:childTnLst>
                                </p:cTn>
                              </p:par>
                              <p:par>
                                <p:cTn id="26" presetID="6" presetClass="emph" presetSubtype="0" fill="hold" nodeType="withEffect">
                                  <p:stCondLst>
                                    <p:cond delay="0"/>
                                  </p:stCondLst>
                                  <p:childTnLst>
                                    <p:animScale>
                                      <p:cBhvr>
                                        <p:cTn id="27" dur="2000" fill="hold"/>
                                        <p:tgtEl>
                                          <p:spTgt spid="7"/>
                                        </p:tgtEl>
                                      </p:cBhvr>
                                      <p:by x="150000" y="150000"/>
                                    </p:animScale>
                                  </p:childTnLst>
                                </p:cTn>
                              </p:par>
                            </p:childTnLst>
                          </p:cTn>
                        </p:par>
                        <p:par>
                          <p:cTn id="28" fill="hold">
                            <p:stCondLst>
                              <p:cond delay="6000"/>
                            </p:stCondLst>
                            <p:childTnLst>
                              <p:par>
                                <p:cTn id="29" presetID="10" presetClass="entr" presetSubtype="0"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childTnLst>
                          </p:cTn>
                        </p:par>
                        <p:par>
                          <p:cTn id="32" fill="hold">
                            <p:stCondLst>
                              <p:cond delay="6500"/>
                            </p:stCondLst>
                            <p:childTnLst>
                              <p:par>
                                <p:cTn id="33" presetID="42" presetClass="path" presetSubtype="0" accel="50000" decel="50000" fill="hold" nodeType="afterEffect">
                                  <p:stCondLst>
                                    <p:cond delay="0"/>
                                  </p:stCondLst>
                                  <p:childTnLst>
                                    <p:animMotion origin="layout" path="M 2.94309E-7 -7.40741E-7 L 0.07397 0.3882 " pathEditMode="relative" rAng="0" ptsTypes="AA">
                                      <p:cBhvr>
                                        <p:cTn id="34" dur="2000" fill="hold"/>
                                        <p:tgtEl>
                                          <p:spTgt spid="8"/>
                                        </p:tgtEl>
                                        <p:attrNameLst>
                                          <p:attrName>ppt_x</p:attrName>
                                          <p:attrName>ppt_y</p:attrName>
                                        </p:attrNameLst>
                                      </p:cBhvr>
                                      <p:rCtr x="3698" y="19398"/>
                                    </p:animMotion>
                                  </p:childTnLst>
                                </p:cTn>
                              </p:par>
                              <p:par>
                                <p:cTn id="35" presetID="6" presetClass="emph" presetSubtype="0" fill="hold" nodeType="withEffect">
                                  <p:stCondLst>
                                    <p:cond delay="0"/>
                                  </p:stCondLst>
                                  <p:childTnLst>
                                    <p:animScale>
                                      <p:cBhvr>
                                        <p:cTn id="36" dur="2000" fill="hold"/>
                                        <p:tgtEl>
                                          <p:spTgt spid="8"/>
                                        </p:tgtEl>
                                      </p:cBhvr>
                                      <p:by x="150000" y="150000"/>
                                    </p:animScale>
                                  </p:childTnLst>
                                </p:cTn>
                              </p:par>
                            </p:childTnLst>
                          </p:cTn>
                        </p:par>
                        <p:par>
                          <p:cTn id="37" fill="hold">
                            <p:stCondLst>
                              <p:cond delay="8500"/>
                            </p:stCondLst>
                            <p:childTnLst>
                              <p:par>
                                <p:cTn id="38" presetID="10" presetClass="entr" presetSubtype="0" fill="hold"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par>
                          <p:cTn id="41" fill="hold">
                            <p:stCondLst>
                              <p:cond delay="9000"/>
                            </p:stCondLst>
                            <p:childTnLst>
                              <p:par>
                                <p:cTn id="42" presetID="42" presetClass="path" presetSubtype="0" accel="50000" decel="50000" fill="hold" nodeType="afterEffect">
                                  <p:stCondLst>
                                    <p:cond delay="0"/>
                                  </p:stCondLst>
                                  <p:childTnLst>
                                    <p:animMotion origin="layout" path="M -3.53562E-6 5.55112E-17 L -0.18817 0.39977 " pathEditMode="relative" rAng="0" ptsTypes="AA">
                                      <p:cBhvr>
                                        <p:cTn id="43" dur="2000" fill="hold"/>
                                        <p:tgtEl>
                                          <p:spTgt spid="9"/>
                                        </p:tgtEl>
                                        <p:attrNameLst>
                                          <p:attrName>ppt_x</p:attrName>
                                          <p:attrName>ppt_y</p:attrName>
                                        </p:attrNameLst>
                                      </p:cBhvr>
                                      <p:rCtr x="-9415" y="19977"/>
                                    </p:animMotion>
                                  </p:childTnLst>
                                </p:cTn>
                              </p:par>
                              <p:par>
                                <p:cTn id="44" presetID="6" presetClass="emph" presetSubtype="0" fill="hold" nodeType="withEffect">
                                  <p:stCondLst>
                                    <p:cond delay="0"/>
                                  </p:stCondLst>
                                  <p:childTnLst>
                                    <p:animScale>
                                      <p:cBhvr>
                                        <p:cTn id="45" dur="2000" fill="hold"/>
                                        <p:tgtEl>
                                          <p:spTgt spid="9"/>
                                        </p:tgtEl>
                                      </p:cBhvr>
                                      <p:by x="150000" y="150000"/>
                                    </p:animScale>
                                  </p:childTnLst>
                                </p:cTn>
                              </p:par>
                            </p:childTnLst>
                          </p:cTn>
                        </p:par>
                        <p:par>
                          <p:cTn id="46" fill="hold">
                            <p:stCondLst>
                              <p:cond delay="11000"/>
                            </p:stCondLst>
                            <p:childTnLst>
                              <p:par>
                                <p:cTn id="47" presetID="10" presetClass="entr" presetSubtype="0"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500"/>
                                        <p:tgtEl>
                                          <p:spTgt spid="19"/>
                                        </p:tgtEl>
                                      </p:cBhvr>
                                    </p:animEffect>
                                  </p:childTnLst>
                                </p:cTn>
                              </p:par>
                            </p:childTnLst>
                          </p:cTn>
                        </p:par>
                        <p:par>
                          <p:cTn id="50" fill="hold">
                            <p:stCondLst>
                              <p:cond delay="11500"/>
                            </p:stCondLst>
                            <p:childTnLst>
                              <p:par>
                                <p:cTn id="51" presetID="42" presetClass="path" presetSubtype="0" accel="50000" decel="50000" fill="hold" nodeType="afterEffect">
                                  <p:stCondLst>
                                    <p:cond delay="0"/>
                                  </p:stCondLst>
                                  <p:childTnLst>
                                    <p:animMotion origin="layout" path="M 4.79167E-6 1.48148E-6 L -0.34883 0.43032 " pathEditMode="relative" rAng="0" ptsTypes="AA">
                                      <p:cBhvr>
                                        <p:cTn id="52" dur="2000" fill="hold"/>
                                        <p:tgtEl>
                                          <p:spTgt spid="19"/>
                                        </p:tgtEl>
                                        <p:attrNameLst>
                                          <p:attrName>ppt_x</p:attrName>
                                          <p:attrName>ppt_y</p:attrName>
                                        </p:attrNameLst>
                                      </p:cBhvr>
                                      <p:rCtr x="-17448" y="21505"/>
                                    </p:animMotion>
                                  </p:childTnLst>
                                </p:cTn>
                              </p:par>
                              <p:par>
                                <p:cTn id="53" presetID="6" presetClass="emph" presetSubtype="0" fill="hold" nodeType="withEffect">
                                  <p:stCondLst>
                                    <p:cond delay="0"/>
                                  </p:stCondLst>
                                  <p:childTnLst>
                                    <p:animScale>
                                      <p:cBhvr>
                                        <p:cTn id="54" dur="2000" fill="hold"/>
                                        <p:tgtEl>
                                          <p:spTgt spid="19"/>
                                        </p:tgtEl>
                                      </p:cBhvr>
                                      <p:by x="150000" y="150000"/>
                                    </p:animScale>
                                  </p:childTnLst>
                                </p:cTn>
                              </p:par>
                            </p:childTnLst>
                          </p:cTn>
                        </p:par>
                        <p:par>
                          <p:cTn id="55" fill="hold">
                            <p:stCondLst>
                              <p:cond delay="13500"/>
                            </p:stCondLst>
                            <p:childTnLst>
                              <p:par>
                                <p:cTn id="56" presetID="10" presetClass="entr" presetSubtype="0"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childTnLst>
                          </p:cTn>
                        </p:par>
                        <p:par>
                          <p:cTn id="59" fill="hold">
                            <p:stCondLst>
                              <p:cond delay="14000"/>
                            </p:stCondLst>
                            <p:childTnLst>
                              <p:par>
                                <p:cTn id="60" presetID="42" presetClass="path" presetSubtype="0" accel="50000" decel="50000" fill="hold" nodeType="afterEffect">
                                  <p:stCondLst>
                                    <p:cond delay="0"/>
                                  </p:stCondLst>
                                  <p:childTnLst>
                                    <p:animMotion origin="layout" path="M 2.08333E-7 2.59259E-6 L 0.36927 0.35301 " pathEditMode="relative" rAng="0" ptsTypes="AA">
                                      <p:cBhvr>
                                        <p:cTn id="61" dur="2000" fill="hold"/>
                                        <p:tgtEl>
                                          <p:spTgt spid="20"/>
                                        </p:tgtEl>
                                        <p:attrNameLst>
                                          <p:attrName>ppt_x</p:attrName>
                                          <p:attrName>ppt_y</p:attrName>
                                        </p:attrNameLst>
                                      </p:cBhvr>
                                      <p:rCtr x="18464" y="17639"/>
                                    </p:animMotion>
                                  </p:childTnLst>
                                </p:cTn>
                              </p:par>
                              <p:par>
                                <p:cTn id="62" presetID="6" presetClass="emph" presetSubtype="0" fill="hold" nodeType="withEffect">
                                  <p:stCondLst>
                                    <p:cond delay="0"/>
                                  </p:stCondLst>
                                  <p:childTnLst>
                                    <p:animScale>
                                      <p:cBhvr>
                                        <p:cTn id="63" dur="2000" fill="hold"/>
                                        <p:tgtEl>
                                          <p:spTgt spid="20"/>
                                        </p:tgtEl>
                                      </p:cBhvr>
                                      <p:by x="150000" y="150000"/>
                                    </p:animScale>
                                  </p:childTnLst>
                                </p:cTn>
                              </p:par>
                            </p:childTnLst>
                          </p:cTn>
                        </p:par>
                        <p:par>
                          <p:cTn id="64" fill="hold">
                            <p:stCondLst>
                              <p:cond delay="16000"/>
                            </p:stCondLst>
                            <p:childTnLst>
                              <p:par>
                                <p:cTn id="65" presetID="47" presetClass="exit" presetSubtype="0" fill="hold" nodeType="afterEffect">
                                  <p:stCondLst>
                                    <p:cond delay="0"/>
                                  </p:stCondLst>
                                  <p:childTnLst>
                                    <p:animEffect transition="out" filter="fade">
                                      <p:cBhvr>
                                        <p:cTn id="66" dur="1000"/>
                                        <p:tgtEl>
                                          <p:spTgt spid="2"/>
                                        </p:tgtEl>
                                      </p:cBhvr>
                                    </p:animEffect>
                                    <p:anim calcmode="lin" valueType="num">
                                      <p:cBhvr>
                                        <p:cTn id="67" dur="1000"/>
                                        <p:tgtEl>
                                          <p:spTgt spid="2"/>
                                        </p:tgtEl>
                                        <p:attrNameLst>
                                          <p:attrName>ppt_x</p:attrName>
                                        </p:attrNameLst>
                                      </p:cBhvr>
                                      <p:tavLst>
                                        <p:tav tm="0">
                                          <p:val>
                                            <p:strVal val="ppt_x"/>
                                          </p:val>
                                        </p:tav>
                                        <p:tav tm="100000">
                                          <p:val>
                                            <p:strVal val="ppt_x"/>
                                          </p:val>
                                        </p:tav>
                                      </p:tavLst>
                                    </p:anim>
                                    <p:anim calcmode="lin" valueType="num">
                                      <p:cBhvr>
                                        <p:cTn id="68" dur="1000"/>
                                        <p:tgtEl>
                                          <p:spTgt spid="2"/>
                                        </p:tgtEl>
                                        <p:attrNameLst>
                                          <p:attrName>ppt_y</p:attrName>
                                        </p:attrNameLst>
                                      </p:cBhvr>
                                      <p:tavLst>
                                        <p:tav tm="0">
                                          <p:val>
                                            <p:strVal val="ppt_y"/>
                                          </p:val>
                                        </p:tav>
                                        <p:tav tm="100000">
                                          <p:val>
                                            <p:strVal val="ppt_y-.1"/>
                                          </p:val>
                                        </p:tav>
                                      </p:tavLst>
                                    </p:anim>
                                    <p:set>
                                      <p:cBhvr>
                                        <p:cTn id="69" dur="1" fill="hold">
                                          <p:stCondLst>
                                            <p:cond delay="999"/>
                                          </p:stCondLst>
                                        </p:cTn>
                                        <p:tgtEl>
                                          <p:spTgt spid="2"/>
                                        </p:tgtEl>
                                        <p:attrNameLst>
                                          <p:attrName>style.visibility</p:attrName>
                                        </p:attrNameLst>
                                      </p:cBhvr>
                                      <p:to>
                                        <p:strVal val="hidden"/>
                                      </p:to>
                                    </p:set>
                                  </p:childTnLst>
                                </p:cTn>
                              </p:par>
                              <p:par>
                                <p:cTn id="70" presetID="10" presetClass="entr" presetSubtype="0" fill="hold" nodeType="withEffect">
                                  <p:stCondLst>
                                    <p:cond delay="0"/>
                                  </p:stCondLst>
                                  <p:childTnLst>
                                    <p:set>
                                      <p:cBhvr>
                                        <p:cTn id="71" dur="1" fill="hold">
                                          <p:stCondLst>
                                            <p:cond delay="0"/>
                                          </p:stCondLst>
                                        </p:cTn>
                                        <p:tgtEl>
                                          <p:spTgt spid="10"/>
                                        </p:tgtEl>
                                        <p:attrNameLst>
                                          <p:attrName>style.visibility</p:attrName>
                                        </p:attrNameLst>
                                      </p:cBhvr>
                                      <p:to>
                                        <p:strVal val="visible"/>
                                      </p:to>
                                    </p:set>
                                    <p:animEffect transition="in" filter="fade">
                                      <p:cBhvr>
                                        <p:cTn id="72" dur="500"/>
                                        <p:tgtEl>
                                          <p:spTgt spid="10"/>
                                        </p:tgtEl>
                                      </p:cBhvr>
                                    </p:animEffect>
                                  </p:childTnLst>
                                </p:cTn>
                              </p:par>
                              <p:par>
                                <p:cTn id="73" presetID="10" presetClass="entr" presetSubtype="0" fill="hold" nodeType="withEffect">
                                  <p:stCondLst>
                                    <p:cond delay="0"/>
                                  </p:stCondLst>
                                  <p:childTnLst>
                                    <p:set>
                                      <p:cBhvr>
                                        <p:cTn id="74" dur="1" fill="hold">
                                          <p:stCondLst>
                                            <p:cond delay="0"/>
                                          </p:stCondLst>
                                        </p:cTn>
                                        <p:tgtEl>
                                          <p:spTgt spid="11"/>
                                        </p:tgtEl>
                                        <p:attrNameLst>
                                          <p:attrName>style.visibility</p:attrName>
                                        </p:attrNameLst>
                                      </p:cBhvr>
                                      <p:to>
                                        <p:strVal val="visible"/>
                                      </p:to>
                                    </p:set>
                                    <p:animEffect transition="in" filter="fade">
                                      <p:cBhvr>
                                        <p:cTn id="75" dur="500"/>
                                        <p:tgtEl>
                                          <p:spTgt spid="11"/>
                                        </p:tgtEl>
                                      </p:cBhvr>
                                    </p:animEffect>
                                  </p:childTnLst>
                                </p:cTn>
                              </p:par>
                              <p:par>
                                <p:cTn id="76" presetID="10" presetClass="entr" presetSubtype="0" fill="hold" nodeType="withEffect">
                                  <p:stCondLst>
                                    <p:cond delay="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500"/>
                                        <p:tgtEl>
                                          <p:spTgt spid="4"/>
                                        </p:tgtEl>
                                      </p:cBhvr>
                                    </p:animEffect>
                                  </p:childTnLst>
                                </p:cTn>
                              </p:par>
                              <p:par>
                                <p:cTn id="79" presetID="10" presetClass="entr" presetSubtype="0" fill="hold" nodeType="with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par>
                                <p:cTn id="82" presetID="32" presetClass="emph" presetSubtype="0" fill="hold" nodeType="withEffect">
                                  <p:stCondLst>
                                    <p:cond delay="0"/>
                                  </p:stCondLst>
                                  <p:childTnLst>
                                    <p:animRot by="120000">
                                      <p:cBhvr>
                                        <p:cTn id="83" dur="100" fill="hold">
                                          <p:stCondLst>
                                            <p:cond delay="0"/>
                                          </p:stCondLst>
                                        </p:cTn>
                                        <p:tgtEl>
                                          <p:spTgt spid="10"/>
                                        </p:tgtEl>
                                        <p:attrNameLst>
                                          <p:attrName>r</p:attrName>
                                        </p:attrNameLst>
                                      </p:cBhvr>
                                    </p:animRot>
                                    <p:animRot by="-240000">
                                      <p:cBhvr>
                                        <p:cTn id="84" dur="200" fill="hold">
                                          <p:stCondLst>
                                            <p:cond delay="200"/>
                                          </p:stCondLst>
                                        </p:cTn>
                                        <p:tgtEl>
                                          <p:spTgt spid="10"/>
                                        </p:tgtEl>
                                        <p:attrNameLst>
                                          <p:attrName>r</p:attrName>
                                        </p:attrNameLst>
                                      </p:cBhvr>
                                    </p:animRot>
                                    <p:animRot by="240000">
                                      <p:cBhvr>
                                        <p:cTn id="85" dur="200" fill="hold">
                                          <p:stCondLst>
                                            <p:cond delay="400"/>
                                          </p:stCondLst>
                                        </p:cTn>
                                        <p:tgtEl>
                                          <p:spTgt spid="10"/>
                                        </p:tgtEl>
                                        <p:attrNameLst>
                                          <p:attrName>r</p:attrName>
                                        </p:attrNameLst>
                                      </p:cBhvr>
                                    </p:animRot>
                                    <p:animRot by="-240000">
                                      <p:cBhvr>
                                        <p:cTn id="86" dur="200" fill="hold">
                                          <p:stCondLst>
                                            <p:cond delay="600"/>
                                          </p:stCondLst>
                                        </p:cTn>
                                        <p:tgtEl>
                                          <p:spTgt spid="10"/>
                                        </p:tgtEl>
                                        <p:attrNameLst>
                                          <p:attrName>r</p:attrName>
                                        </p:attrNameLst>
                                      </p:cBhvr>
                                    </p:animRot>
                                    <p:animRot by="120000">
                                      <p:cBhvr>
                                        <p:cTn id="87" dur="200" fill="hold">
                                          <p:stCondLst>
                                            <p:cond delay="800"/>
                                          </p:stCondLst>
                                        </p:cTn>
                                        <p:tgtEl>
                                          <p:spTgt spid="10"/>
                                        </p:tgtEl>
                                        <p:attrNameLst>
                                          <p:attrName>r</p:attrName>
                                        </p:attrNameLst>
                                      </p:cBhvr>
                                    </p:animRot>
                                  </p:childTnLst>
                                </p:cTn>
                              </p:par>
                              <p:par>
                                <p:cTn id="88" presetID="32" presetClass="emph" presetSubtype="0" fill="hold" nodeType="withEffect">
                                  <p:stCondLst>
                                    <p:cond delay="0"/>
                                  </p:stCondLst>
                                  <p:childTnLst>
                                    <p:animRot by="120000">
                                      <p:cBhvr>
                                        <p:cTn id="89" dur="100" fill="hold">
                                          <p:stCondLst>
                                            <p:cond delay="0"/>
                                          </p:stCondLst>
                                        </p:cTn>
                                        <p:tgtEl>
                                          <p:spTgt spid="11"/>
                                        </p:tgtEl>
                                        <p:attrNameLst>
                                          <p:attrName>r</p:attrName>
                                        </p:attrNameLst>
                                      </p:cBhvr>
                                    </p:animRot>
                                    <p:animRot by="-240000">
                                      <p:cBhvr>
                                        <p:cTn id="90" dur="200" fill="hold">
                                          <p:stCondLst>
                                            <p:cond delay="200"/>
                                          </p:stCondLst>
                                        </p:cTn>
                                        <p:tgtEl>
                                          <p:spTgt spid="11"/>
                                        </p:tgtEl>
                                        <p:attrNameLst>
                                          <p:attrName>r</p:attrName>
                                        </p:attrNameLst>
                                      </p:cBhvr>
                                    </p:animRot>
                                    <p:animRot by="240000">
                                      <p:cBhvr>
                                        <p:cTn id="91" dur="200" fill="hold">
                                          <p:stCondLst>
                                            <p:cond delay="400"/>
                                          </p:stCondLst>
                                        </p:cTn>
                                        <p:tgtEl>
                                          <p:spTgt spid="11"/>
                                        </p:tgtEl>
                                        <p:attrNameLst>
                                          <p:attrName>r</p:attrName>
                                        </p:attrNameLst>
                                      </p:cBhvr>
                                    </p:animRot>
                                    <p:animRot by="-240000">
                                      <p:cBhvr>
                                        <p:cTn id="92" dur="200" fill="hold">
                                          <p:stCondLst>
                                            <p:cond delay="600"/>
                                          </p:stCondLst>
                                        </p:cTn>
                                        <p:tgtEl>
                                          <p:spTgt spid="11"/>
                                        </p:tgtEl>
                                        <p:attrNameLst>
                                          <p:attrName>r</p:attrName>
                                        </p:attrNameLst>
                                      </p:cBhvr>
                                    </p:animRot>
                                    <p:animRot by="120000">
                                      <p:cBhvr>
                                        <p:cTn id="93" dur="200" fill="hold">
                                          <p:stCondLst>
                                            <p:cond delay="800"/>
                                          </p:stCondLst>
                                        </p:cTn>
                                        <p:tgtEl>
                                          <p:spTgt spid="11"/>
                                        </p:tgtEl>
                                        <p:attrNameLst>
                                          <p:attrName>r</p:attrName>
                                        </p:attrNameLst>
                                      </p:cBhvr>
                                    </p:animRot>
                                  </p:childTnLst>
                                </p:cTn>
                              </p:par>
                              <p:par>
                                <p:cTn id="94" presetID="32" presetClass="emph" presetSubtype="0" fill="hold" nodeType="withEffect">
                                  <p:stCondLst>
                                    <p:cond delay="0"/>
                                  </p:stCondLst>
                                  <p:childTnLst>
                                    <p:animRot by="120000">
                                      <p:cBhvr>
                                        <p:cTn id="95" dur="100" fill="hold">
                                          <p:stCondLst>
                                            <p:cond delay="0"/>
                                          </p:stCondLst>
                                        </p:cTn>
                                        <p:tgtEl>
                                          <p:spTgt spid="4"/>
                                        </p:tgtEl>
                                        <p:attrNameLst>
                                          <p:attrName>r</p:attrName>
                                        </p:attrNameLst>
                                      </p:cBhvr>
                                    </p:animRot>
                                    <p:animRot by="-240000">
                                      <p:cBhvr>
                                        <p:cTn id="96" dur="200" fill="hold">
                                          <p:stCondLst>
                                            <p:cond delay="200"/>
                                          </p:stCondLst>
                                        </p:cTn>
                                        <p:tgtEl>
                                          <p:spTgt spid="4"/>
                                        </p:tgtEl>
                                        <p:attrNameLst>
                                          <p:attrName>r</p:attrName>
                                        </p:attrNameLst>
                                      </p:cBhvr>
                                    </p:animRot>
                                    <p:animRot by="240000">
                                      <p:cBhvr>
                                        <p:cTn id="97" dur="200" fill="hold">
                                          <p:stCondLst>
                                            <p:cond delay="400"/>
                                          </p:stCondLst>
                                        </p:cTn>
                                        <p:tgtEl>
                                          <p:spTgt spid="4"/>
                                        </p:tgtEl>
                                        <p:attrNameLst>
                                          <p:attrName>r</p:attrName>
                                        </p:attrNameLst>
                                      </p:cBhvr>
                                    </p:animRot>
                                    <p:animRot by="-240000">
                                      <p:cBhvr>
                                        <p:cTn id="98" dur="200" fill="hold">
                                          <p:stCondLst>
                                            <p:cond delay="600"/>
                                          </p:stCondLst>
                                        </p:cTn>
                                        <p:tgtEl>
                                          <p:spTgt spid="4"/>
                                        </p:tgtEl>
                                        <p:attrNameLst>
                                          <p:attrName>r</p:attrName>
                                        </p:attrNameLst>
                                      </p:cBhvr>
                                    </p:animRot>
                                    <p:animRot by="120000">
                                      <p:cBhvr>
                                        <p:cTn id="99" dur="200" fill="hold">
                                          <p:stCondLst>
                                            <p:cond delay="800"/>
                                          </p:stCondLst>
                                        </p:cTn>
                                        <p:tgtEl>
                                          <p:spTgt spid="4"/>
                                        </p:tgtEl>
                                        <p:attrNameLst>
                                          <p:attrName>r</p:attrName>
                                        </p:attrNameLst>
                                      </p:cBhvr>
                                    </p:animRot>
                                  </p:childTnLst>
                                </p:cTn>
                              </p:par>
                              <p:par>
                                <p:cTn id="100" presetID="32" presetClass="emph" presetSubtype="0" fill="hold" nodeType="withEffect">
                                  <p:stCondLst>
                                    <p:cond delay="0"/>
                                  </p:stCondLst>
                                  <p:childTnLst>
                                    <p:animRot by="120000">
                                      <p:cBhvr>
                                        <p:cTn id="101" dur="100" fill="hold">
                                          <p:stCondLst>
                                            <p:cond delay="0"/>
                                          </p:stCondLst>
                                        </p:cTn>
                                        <p:tgtEl>
                                          <p:spTgt spid="13"/>
                                        </p:tgtEl>
                                        <p:attrNameLst>
                                          <p:attrName>r</p:attrName>
                                        </p:attrNameLst>
                                      </p:cBhvr>
                                    </p:animRot>
                                    <p:animRot by="-240000">
                                      <p:cBhvr>
                                        <p:cTn id="102" dur="200" fill="hold">
                                          <p:stCondLst>
                                            <p:cond delay="200"/>
                                          </p:stCondLst>
                                        </p:cTn>
                                        <p:tgtEl>
                                          <p:spTgt spid="13"/>
                                        </p:tgtEl>
                                        <p:attrNameLst>
                                          <p:attrName>r</p:attrName>
                                        </p:attrNameLst>
                                      </p:cBhvr>
                                    </p:animRot>
                                    <p:animRot by="240000">
                                      <p:cBhvr>
                                        <p:cTn id="103" dur="200" fill="hold">
                                          <p:stCondLst>
                                            <p:cond delay="400"/>
                                          </p:stCondLst>
                                        </p:cTn>
                                        <p:tgtEl>
                                          <p:spTgt spid="13"/>
                                        </p:tgtEl>
                                        <p:attrNameLst>
                                          <p:attrName>r</p:attrName>
                                        </p:attrNameLst>
                                      </p:cBhvr>
                                    </p:animRot>
                                    <p:animRot by="-240000">
                                      <p:cBhvr>
                                        <p:cTn id="104" dur="200" fill="hold">
                                          <p:stCondLst>
                                            <p:cond delay="600"/>
                                          </p:stCondLst>
                                        </p:cTn>
                                        <p:tgtEl>
                                          <p:spTgt spid="13"/>
                                        </p:tgtEl>
                                        <p:attrNameLst>
                                          <p:attrName>r</p:attrName>
                                        </p:attrNameLst>
                                      </p:cBhvr>
                                    </p:animRot>
                                    <p:animRot by="120000">
                                      <p:cBhvr>
                                        <p:cTn id="105" dur="200" fill="hold">
                                          <p:stCondLst>
                                            <p:cond delay="800"/>
                                          </p:stCondLst>
                                        </p:cTn>
                                        <p:tgtEl>
                                          <p:spTgt spid="13"/>
                                        </p:tgtEl>
                                        <p:attrNameLst>
                                          <p:attrName>r</p:attrName>
                                        </p:attrNameLst>
                                      </p:cBhvr>
                                    </p:animRot>
                                  </p:childTnLst>
                                </p:cTn>
                              </p:par>
                              <p:par>
                                <p:cTn id="106" presetID="10" presetClass="entr" presetSubtype="0" fill="hold" nodeType="withEffect">
                                  <p:stCondLst>
                                    <p:cond delay="0"/>
                                  </p:stCondLst>
                                  <p:childTnLst>
                                    <p:set>
                                      <p:cBhvr>
                                        <p:cTn id="107" dur="1" fill="hold">
                                          <p:stCondLst>
                                            <p:cond delay="0"/>
                                          </p:stCondLst>
                                        </p:cTn>
                                        <p:tgtEl>
                                          <p:spTgt spid="15"/>
                                        </p:tgtEl>
                                        <p:attrNameLst>
                                          <p:attrName>style.visibility</p:attrName>
                                        </p:attrNameLst>
                                      </p:cBhvr>
                                      <p:to>
                                        <p:strVal val="visible"/>
                                      </p:to>
                                    </p:set>
                                    <p:animEffect transition="in" filter="fade">
                                      <p:cBhvr>
                                        <p:cTn id="108" dur="500"/>
                                        <p:tgtEl>
                                          <p:spTgt spid="15"/>
                                        </p:tgtEl>
                                      </p:cBhvr>
                                    </p:animEffect>
                                  </p:childTnLst>
                                </p:cTn>
                              </p:par>
                              <p:par>
                                <p:cTn id="109" presetID="10" presetClass="entr" presetSubtype="0" fill="hold" nodeType="withEffect">
                                  <p:stCondLst>
                                    <p:cond delay="0"/>
                                  </p:stCondLst>
                                  <p:childTnLst>
                                    <p:set>
                                      <p:cBhvr>
                                        <p:cTn id="110" dur="1" fill="hold">
                                          <p:stCondLst>
                                            <p:cond delay="0"/>
                                          </p:stCondLst>
                                        </p:cTn>
                                        <p:tgtEl>
                                          <p:spTgt spid="16"/>
                                        </p:tgtEl>
                                        <p:attrNameLst>
                                          <p:attrName>style.visibility</p:attrName>
                                        </p:attrNameLst>
                                      </p:cBhvr>
                                      <p:to>
                                        <p:strVal val="visible"/>
                                      </p:to>
                                    </p:set>
                                    <p:animEffect transition="in" filter="fade">
                                      <p:cBhvr>
                                        <p:cTn id="111" dur="500"/>
                                        <p:tgtEl>
                                          <p:spTgt spid="16"/>
                                        </p:tgtEl>
                                      </p:cBhvr>
                                    </p:animEffect>
                                  </p:childTnLst>
                                </p:cTn>
                              </p:par>
                              <p:par>
                                <p:cTn id="112" presetID="10" presetClass="entr" presetSubtype="0" fill="hold" nodeType="withEffect">
                                  <p:stCondLst>
                                    <p:cond delay="0"/>
                                  </p:stCondLst>
                                  <p:childTnLst>
                                    <p:set>
                                      <p:cBhvr>
                                        <p:cTn id="113" dur="1" fill="hold">
                                          <p:stCondLst>
                                            <p:cond delay="0"/>
                                          </p:stCondLst>
                                        </p:cTn>
                                        <p:tgtEl>
                                          <p:spTgt spid="14"/>
                                        </p:tgtEl>
                                        <p:attrNameLst>
                                          <p:attrName>style.visibility</p:attrName>
                                        </p:attrNameLst>
                                      </p:cBhvr>
                                      <p:to>
                                        <p:strVal val="visible"/>
                                      </p:to>
                                    </p:set>
                                    <p:animEffect transition="in" filter="fade">
                                      <p:cBhvr>
                                        <p:cTn id="114" dur="500"/>
                                        <p:tgtEl>
                                          <p:spTgt spid="14"/>
                                        </p:tgtEl>
                                      </p:cBhvr>
                                    </p:animEffect>
                                  </p:childTnLst>
                                </p:cTn>
                              </p:par>
                              <p:par>
                                <p:cTn id="115" presetID="32" presetClass="emph" presetSubtype="0" fill="hold" nodeType="withEffect">
                                  <p:stCondLst>
                                    <p:cond delay="0"/>
                                  </p:stCondLst>
                                  <p:childTnLst>
                                    <p:animRot by="120000">
                                      <p:cBhvr>
                                        <p:cTn id="116" dur="100" fill="hold">
                                          <p:stCondLst>
                                            <p:cond delay="0"/>
                                          </p:stCondLst>
                                        </p:cTn>
                                        <p:tgtEl>
                                          <p:spTgt spid="15"/>
                                        </p:tgtEl>
                                        <p:attrNameLst>
                                          <p:attrName>r</p:attrName>
                                        </p:attrNameLst>
                                      </p:cBhvr>
                                    </p:animRot>
                                    <p:animRot by="-240000">
                                      <p:cBhvr>
                                        <p:cTn id="117" dur="200" fill="hold">
                                          <p:stCondLst>
                                            <p:cond delay="200"/>
                                          </p:stCondLst>
                                        </p:cTn>
                                        <p:tgtEl>
                                          <p:spTgt spid="15"/>
                                        </p:tgtEl>
                                        <p:attrNameLst>
                                          <p:attrName>r</p:attrName>
                                        </p:attrNameLst>
                                      </p:cBhvr>
                                    </p:animRot>
                                    <p:animRot by="240000">
                                      <p:cBhvr>
                                        <p:cTn id="118" dur="200" fill="hold">
                                          <p:stCondLst>
                                            <p:cond delay="400"/>
                                          </p:stCondLst>
                                        </p:cTn>
                                        <p:tgtEl>
                                          <p:spTgt spid="15"/>
                                        </p:tgtEl>
                                        <p:attrNameLst>
                                          <p:attrName>r</p:attrName>
                                        </p:attrNameLst>
                                      </p:cBhvr>
                                    </p:animRot>
                                    <p:animRot by="-240000">
                                      <p:cBhvr>
                                        <p:cTn id="119" dur="200" fill="hold">
                                          <p:stCondLst>
                                            <p:cond delay="600"/>
                                          </p:stCondLst>
                                        </p:cTn>
                                        <p:tgtEl>
                                          <p:spTgt spid="15"/>
                                        </p:tgtEl>
                                        <p:attrNameLst>
                                          <p:attrName>r</p:attrName>
                                        </p:attrNameLst>
                                      </p:cBhvr>
                                    </p:animRot>
                                    <p:animRot by="120000">
                                      <p:cBhvr>
                                        <p:cTn id="120" dur="200" fill="hold">
                                          <p:stCondLst>
                                            <p:cond delay="800"/>
                                          </p:stCondLst>
                                        </p:cTn>
                                        <p:tgtEl>
                                          <p:spTgt spid="15"/>
                                        </p:tgtEl>
                                        <p:attrNameLst>
                                          <p:attrName>r</p:attrName>
                                        </p:attrNameLst>
                                      </p:cBhvr>
                                    </p:animRot>
                                  </p:childTnLst>
                                </p:cTn>
                              </p:par>
                              <p:par>
                                <p:cTn id="121" presetID="32" presetClass="emph" presetSubtype="0" fill="hold" nodeType="withEffect">
                                  <p:stCondLst>
                                    <p:cond delay="0"/>
                                  </p:stCondLst>
                                  <p:childTnLst>
                                    <p:animRot by="120000">
                                      <p:cBhvr>
                                        <p:cTn id="122" dur="100" fill="hold">
                                          <p:stCondLst>
                                            <p:cond delay="0"/>
                                          </p:stCondLst>
                                        </p:cTn>
                                        <p:tgtEl>
                                          <p:spTgt spid="16"/>
                                        </p:tgtEl>
                                        <p:attrNameLst>
                                          <p:attrName>r</p:attrName>
                                        </p:attrNameLst>
                                      </p:cBhvr>
                                    </p:animRot>
                                    <p:animRot by="-240000">
                                      <p:cBhvr>
                                        <p:cTn id="123" dur="200" fill="hold">
                                          <p:stCondLst>
                                            <p:cond delay="200"/>
                                          </p:stCondLst>
                                        </p:cTn>
                                        <p:tgtEl>
                                          <p:spTgt spid="16"/>
                                        </p:tgtEl>
                                        <p:attrNameLst>
                                          <p:attrName>r</p:attrName>
                                        </p:attrNameLst>
                                      </p:cBhvr>
                                    </p:animRot>
                                    <p:animRot by="240000">
                                      <p:cBhvr>
                                        <p:cTn id="124" dur="200" fill="hold">
                                          <p:stCondLst>
                                            <p:cond delay="400"/>
                                          </p:stCondLst>
                                        </p:cTn>
                                        <p:tgtEl>
                                          <p:spTgt spid="16"/>
                                        </p:tgtEl>
                                        <p:attrNameLst>
                                          <p:attrName>r</p:attrName>
                                        </p:attrNameLst>
                                      </p:cBhvr>
                                    </p:animRot>
                                    <p:animRot by="-240000">
                                      <p:cBhvr>
                                        <p:cTn id="125" dur="200" fill="hold">
                                          <p:stCondLst>
                                            <p:cond delay="600"/>
                                          </p:stCondLst>
                                        </p:cTn>
                                        <p:tgtEl>
                                          <p:spTgt spid="16"/>
                                        </p:tgtEl>
                                        <p:attrNameLst>
                                          <p:attrName>r</p:attrName>
                                        </p:attrNameLst>
                                      </p:cBhvr>
                                    </p:animRot>
                                    <p:animRot by="120000">
                                      <p:cBhvr>
                                        <p:cTn id="126" dur="200" fill="hold">
                                          <p:stCondLst>
                                            <p:cond delay="800"/>
                                          </p:stCondLst>
                                        </p:cTn>
                                        <p:tgtEl>
                                          <p:spTgt spid="16"/>
                                        </p:tgtEl>
                                        <p:attrNameLst>
                                          <p:attrName>r</p:attrName>
                                        </p:attrNameLst>
                                      </p:cBhvr>
                                    </p:animRot>
                                  </p:childTnLst>
                                </p:cTn>
                              </p:par>
                              <p:par>
                                <p:cTn id="127" presetID="32" presetClass="emph" presetSubtype="0" fill="hold" nodeType="withEffect">
                                  <p:stCondLst>
                                    <p:cond delay="0"/>
                                  </p:stCondLst>
                                  <p:childTnLst>
                                    <p:animRot by="120000">
                                      <p:cBhvr>
                                        <p:cTn id="128" dur="100" fill="hold">
                                          <p:stCondLst>
                                            <p:cond delay="0"/>
                                          </p:stCondLst>
                                        </p:cTn>
                                        <p:tgtEl>
                                          <p:spTgt spid="14"/>
                                        </p:tgtEl>
                                        <p:attrNameLst>
                                          <p:attrName>r</p:attrName>
                                        </p:attrNameLst>
                                      </p:cBhvr>
                                    </p:animRot>
                                    <p:animRot by="-240000">
                                      <p:cBhvr>
                                        <p:cTn id="129" dur="200" fill="hold">
                                          <p:stCondLst>
                                            <p:cond delay="200"/>
                                          </p:stCondLst>
                                        </p:cTn>
                                        <p:tgtEl>
                                          <p:spTgt spid="14"/>
                                        </p:tgtEl>
                                        <p:attrNameLst>
                                          <p:attrName>r</p:attrName>
                                        </p:attrNameLst>
                                      </p:cBhvr>
                                    </p:animRot>
                                    <p:animRot by="240000">
                                      <p:cBhvr>
                                        <p:cTn id="130" dur="200" fill="hold">
                                          <p:stCondLst>
                                            <p:cond delay="400"/>
                                          </p:stCondLst>
                                        </p:cTn>
                                        <p:tgtEl>
                                          <p:spTgt spid="14"/>
                                        </p:tgtEl>
                                        <p:attrNameLst>
                                          <p:attrName>r</p:attrName>
                                        </p:attrNameLst>
                                      </p:cBhvr>
                                    </p:animRot>
                                    <p:animRot by="-240000">
                                      <p:cBhvr>
                                        <p:cTn id="131" dur="200" fill="hold">
                                          <p:stCondLst>
                                            <p:cond delay="600"/>
                                          </p:stCondLst>
                                        </p:cTn>
                                        <p:tgtEl>
                                          <p:spTgt spid="14"/>
                                        </p:tgtEl>
                                        <p:attrNameLst>
                                          <p:attrName>r</p:attrName>
                                        </p:attrNameLst>
                                      </p:cBhvr>
                                    </p:animRot>
                                    <p:animRot by="120000">
                                      <p:cBhvr>
                                        <p:cTn id="132" dur="200" fill="hold">
                                          <p:stCondLst>
                                            <p:cond delay="800"/>
                                          </p:stCondLst>
                                        </p:cTn>
                                        <p:tgtEl>
                                          <p:spTgt spid="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9000" r="-1000"/>
          </a:stretch>
        </a:blipFill>
        <a:effectLst/>
      </p:bgPr>
    </p:bg>
    <p:spTree>
      <p:nvGrpSpPr>
        <p:cNvPr id="1" name=""/>
        <p:cNvGrpSpPr/>
        <p:nvPr/>
      </p:nvGrpSpPr>
      <p:grpSpPr>
        <a:xfrm>
          <a:off x="0" y="0"/>
          <a:ext cx="0" cy="0"/>
          <a:chOff x="0" y="0"/>
          <a:chExt cx="0" cy="0"/>
        </a:xfrm>
      </p:grpSpPr>
      <p:sp>
        <p:nvSpPr>
          <p:cNvPr id="3" name="Rounded Rectangle 2"/>
          <p:cNvSpPr/>
          <p:nvPr/>
        </p:nvSpPr>
        <p:spPr>
          <a:xfrm>
            <a:off x="3071664" y="1035546"/>
            <a:ext cx="7992888" cy="3456384"/>
          </a:xfrm>
          <a:prstGeom prst="roundRect">
            <a:avLst/>
          </a:prstGeom>
          <a:ln>
            <a:prstDash val="sysDash"/>
          </a:ln>
        </p:spPr>
        <p:style>
          <a:lnRef idx="2">
            <a:schemeClr val="accent6"/>
          </a:lnRef>
          <a:fillRef idx="1">
            <a:schemeClr val="lt1"/>
          </a:fillRef>
          <a:effectRef idx="0">
            <a:schemeClr val="accent6"/>
          </a:effectRef>
          <a:fontRef idx="minor">
            <a:schemeClr val="dk1"/>
          </a:fontRef>
        </p:style>
        <p:txBody>
          <a:bodyPr rtlCol="0" anchor="ctr"/>
          <a:lstStyle/>
          <a:p>
            <a:pPr marL="2286000" algn="ctr" fontAlgn="auto">
              <a:spcBef>
                <a:spcPts val="0"/>
              </a:spcBef>
              <a:spcAft>
                <a:spcPts val="0"/>
              </a:spcAft>
            </a:pPr>
            <a:r>
              <a:rPr lang="en-US" sz="4400" dirty="0" err="1">
                <a:solidFill>
                  <a:prstClr val="black"/>
                </a:solidFill>
                <a:latin typeface="Times New Roman" panose="02020603050405020304" pitchFamily="18" charset="0"/>
                <a:cs typeface="Times New Roman" panose="02020603050405020304" pitchFamily="18" charset="0"/>
              </a:rPr>
              <a:t>Hãy</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cùng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tớ</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giải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cứu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Trái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Đất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nhé</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Bằng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cách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các</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bạn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hãy</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trả</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lời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đúng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các</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câu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hỏi</a:t>
            </a:r>
            <a:r>
              <a:rPr lang="en-US" sz="4400" dirty="0">
                <a:solidFill>
                  <a:prstClr val="black"/>
                </a:solidFill>
                <a:latin typeface="Times New Roman" panose="02020603050405020304" pitchFamily="18" charset="0"/>
                <a:cs typeface="Times New Roman" panose="02020603050405020304" pitchFamily="18" charset="0"/>
              </a:rPr>
              <a:t> ^.^</a:t>
            </a:r>
          </a:p>
        </p:txBody>
      </p:sp>
      <p:pic>
        <p:nvPicPr>
          <p:cNvPr id="2" name="Picture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1425" y="27441"/>
            <a:ext cx="4725955" cy="4725955"/>
          </a:xfrm>
          <a:prstGeom prst="rect">
            <a:avLst/>
          </a:prstGeom>
        </p:spPr>
      </p:pic>
      <p:pic>
        <p:nvPicPr>
          <p:cNvPr id="4" name="Picture 3">
            <a:hlinkClick r:id="rId6" action="ppaction://hlinksldjump"/>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53289" y="4007553"/>
            <a:ext cx="2544331" cy="1718881"/>
          </a:xfrm>
          <a:prstGeom prst="rect">
            <a:avLst/>
          </a:prstGeom>
        </p:spPr>
      </p:pic>
      <p:pic>
        <p:nvPicPr>
          <p:cNvPr id="5" name="Nhac-nen-PowerPoint-vui-nhon-www_nhacchuongvui_com">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5930131" y="3218507"/>
            <a:ext cx="609600" cy="609600"/>
          </a:xfrm>
          <a:prstGeom prst="rect">
            <a:avLst/>
          </a:prstGeom>
        </p:spPr>
      </p:pic>
    </p:spTree>
    <p:extLst>
      <p:ext uri="{BB962C8B-B14F-4D97-AF65-F5344CB8AC3E}">
        <p14:creationId xmlns:p14="http://schemas.microsoft.com/office/powerpoint/2010/main" val="19758316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5"/>
                                        </p:tgtEl>
                                      </p:cBhvr>
                                    </p:cmd>
                                  </p:childTnLst>
                                </p:cTn>
                              </p:par>
                              <p:par>
                                <p:cTn id="7" presetID="42"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animEffect transition="in" filter="fade">
                                      <p:cBhvr>
                                        <p:cTn id="9" dur="1000"/>
                                        <p:tgtEl>
                                          <p:spTgt spid="2"/>
                                        </p:tgtEl>
                                      </p:cBhvr>
                                    </p:animEffect>
                                    <p:anim calcmode="lin" valueType="num">
                                      <p:cBhvr>
                                        <p:cTn id="10" dur="1000" fill="hold"/>
                                        <p:tgtEl>
                                          <p:spTgt spid="2"/>
                                        </p:tgtEl>
                                        <p:attrNameLst>
                                          <p:attrName>ppt_x</p:attrName>
                                        </p:attrNameLst>
                                      </p:cBhvr>
                                      <p:tavLst>
                                        <p:tav tm="0">
                                          <p:val>
                                            <p:strVal val="#ppt_x"/>
                                          </p:val>
                                        </p:tav>
                                        <p:tav tm="100000">
                                          <p:val>
                                            <p:strVal val="#ppt_x"/>
                                          </p:val>
                                        </p:tav>
                                      </p:tavLst>
                                    </p:anim>
                                    <p:anim calcmode="lin" valueType="num">
                                      <p:cBhvr>
                                        <p:cTn id="11" dur="1000" fill="hold"/>
                                        <p:tgtEl>
                                          <p:spTgt spid="2"/>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par>
                                <p:cTn id="16" presetID="42" presetClass="entr" presetSubtype="0"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6">
                <p:cTn id="21" fill="hold" display="0">
                  <p:stCondLst>
                    <p:cond delay="indefinite"/>
                  </p:stCondLst>
                  <p:endCondLst>
                    <p:cond evt="onStopAudio" delay="0">
                      <p:tgtEl>
                        <p:sldTgt/>
                      </p:tgtEl>
                    </p:cond>
                  </p:endCondLst>
                </p:cTn>
                <p:tgtEl>
                  <p:spTgt spid="5"/>
                </p:tgtEl>
              </p:cMediaNode>
            </p:audio>
          </p:childTnLst>
        </p:cTn>
      </p:par>
    </p:tnLst>
    <p:bldLst>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4" cstate="print">
            <a:extLst>
              <a:ext uri="{28A0092B-C50C-407E-A947-70E740481C1C}">
                <a14:useLocalDpi xmlns:a14="http://schemas.microsoft.com/office/drawing/2010/main" val="0"/>
              </a:ext>
            </a:extLst>
          </a:blip>
          <a:srcRect t="49080" r="53054"/>
          <a:stretch/>
        </p:blipFill>
        <p:spPr>
          <a:xfrm>
            <a:off x="3755433" y="1954574"/>
            <a:ext cx="1977505" cy="2144881"/>
          </a:xfrm>
          <a:prstGeom prst="rect">
            <a:avLst/>
          </a:prstGeom>
        </p:spPr>
      </p:pic>
      <p:pic>
        <p:nvPicPr>
          <p:cNvPr id="15" name="Picture 14"/>
          <p:cNvPicPr>
            <a:picLocks noChangeAspect="1"/>
          </p:cNvPicPr>
          <p:nvPr/>
        </p:nvPicPr>
        <p:blipFill rotWithShape="1">
          <a:blip r:embed="rId4" cstate="print">
            <a:extLst>
              <a:ext uri="{28A0092B-C50C-407E-A947-70E740481C1C}">
                <a14:useLocalDpi xmlns:a14="http://schemas.microsoft.com/office/drawing/2010/main" val="0"/>
              </a:ext>
            </a:extLst>
          </a:blip>
          <a:srcRect l="51066" t="46811" r="1988" b="2269"/>
          <a:stretch/>
        </p:blipFill>
        <p:spPr>
          <a:xfrm>
            <a:off x="8835280" y="-267897"/>
            <a:ext cx="3177509" cy="3446453"/>
          </a:xfrm>
          <a:prstGeom prst="rect">
            <a:avLst/>
          </a:prstGeom>
        </p:spPr>
      </p:pic>
      <p:pic>
        <p:nvPicPr>
          <p:cNvPr id="16" name="Picture 15"/>
          <p:cNvPicPr>
            <a:picLocks noChangeAspect="1"/>
          </p:cNvPicPr>
          <p:nvPr/>
        </p:nvPicPr>
        <p:blipFill rotWithShape="1">
          <a:blip r:embed="rId4" cstate="print">
            <a:extLst>
              <a:ext uri="{28A0092B-C50C-407E-A947-70E740481C1C}">
                <a14:useLocalDpi xmlns:a14="http://schemas.microsoft.com/office/drawing/2010/main" val="0"/>
              </a:ext>
            </a:extLst>
          </a:blip>
          <a:srcRect l="693" t="-3509" r="52361" b="52589"/>
          <a:stretch/>
        </p:blipFill>
        <p:spPr>
          <a:xfrm>
            <a:off x="3649136" y="-815862"/>
            <a:ext cx="3177509" cy="3446453"/>
          </a:xfrm>
          <a:prstGeom prst="rect">
            <a:avLst/>
          </a:prstGeom>
        </p:spPr>
      </p:pic>
      <p:pic>
        <p:nvPicPr>
          <p:cNvPr id="2" name="Picture 1">
            <a:hlinkClick r:id="rId5" action="ppaction://hlinksldjump"/>
          </p:cNvPr>
          <p:cNvPicPr>
            <a:picLocks noChangeAspect="1"/>
          </p:cNvPicPr>
          <p:nvPr/>
        </p:nvPicPr>
        <p:blipFill rotWithShape="1">
          <a:blip r:embed="rId6" cstate="print">
            <a:extLst>
              <a:ext uri="{28A0092B-C50C-407E-A947-70E740481C1C}">
                <a14:useLocalDpi xmlns:a14="http://schemas.microsoft.com/office/drawing/2010/main" val="0"/>
              </a:ext>
            </a:extLst>
          </a:blip>
          <a:srcRect l="12201" t="14301" r="60500" b="57350"/>
          <a:stretch/>
        </p:blipFill>
        <p:spPr>
          <a:xfrm>
            <a:off x="4074109" y="420965"/>
            <a:ext cx="1603795" cy="1665478"/>
          </a:xfrm>
          <a:prstGeom prst="rect">
            <a:avLst/>
          </a:prstGeom>
        </p:spPr>
      </p:pic>
      <p:pic>
        <p:nvPicPr>
          <p:cNvPr id="3" name="Picture 2">
            <a:hlinkClick r:id="rId7" action="ppaction://hlinksldjump"/>
          </p:cNvPr>
          <p:cNvPicPr>
            <a:picLocks noChangeAspect="1"/>
          </p:cNvPicPr>
          <p:nvPr/>
        </p:nvPicPr>
        <p:blipFill rotWithShape="1">
          <a:blip r:embed="rId6" cstate="print">
            <a:extLst>
              <a:ext uri="{28A0092B-C50C-407E-A947-70E740481C1C}">
                <a14:useLocalDpi xmlns:a14="http://schemas.microsoft.com/office/drawing/2010/main" val="0"/>
              </a:ext>
            </a:extLst>
          </a:blip>
          <a:srcRect l="63577" t="17444" r="9124" b="54207"/>
          <a:stretch/>
        </p:blipFill>
        <p:spPr>
          <a:xfrm>
            <a:off x="2320368" y="636261"/>
            <a:ext cx="1653517" cy="1717114"/>
          </a:xfrm>
          <a:prstGeom prst="rect">
            <a:avLst/>
          </a:prstGeom>
        </p:spPr>
      </p:pic>
      <p:pic>
        <p:nvPicPr>
          <p:cNvPr id="4" name="Picture 3">
            <a:hlinkClick r:id="rId8" action="ppaction://hlinksldjump"/>
          </p:cNvPr>
          <p:cNvPicPr>
            <a:picLocks noChangeAspect="1"/>
          </p:cNvPicPr>
          <p:nvPr/>
        </p:nvPicPr>
        <p:blipFill rotWithShape="1">
          <a:blip r:embed="rId6" cstate="print">
            <a:extLst>
              <a:ext uri="{28A0092B-C50C-407E-A947-70E740481C1C}">
                <a14:useLocalDpi xmlns:a14="http://schemas.microsoft.com/office/drawing/2010/main" val="0"/>
              </a:ext>
            </a:extLst>
          </a:blip>
          <a:srcRect l="62636" t="46922" r="10065" b="24729"/>
          <a:stretch/>
        </p:blipFill>
        <p:spPr>
          <a:xfrm>
            <a:off x="6528049" y="652917"/>
            <a:ext cx="1603795" cy="1665478"/>
          </a:xfrm>
          <a:prstGeom prst="rect">
            <a:avLst/>
          </a:prstGeom>
        </p:spPr>
      </p:pic>
      <p:pic>
        <p:nvPicPr>
          <p:cNvPr id="5" name="Picture 4">
            <a:hlinkClick r:id="rId9" action="ppaction://hlinksldjump"/>
          </p:cNvPr>
          <p:cNvPicPr>
            <a:picLocks noChangeAspect="1"/>
          </p:cNvPicPr>
          <p:nvPr/>
        </p:nvPicPr>
        <p:blipFill rotWithShape="1">
          <a:blip r:embed="rId6" cstate="print">
            <a:extLst>
              <a:ext uri="{28A0092B-C50C-407E-A947-70E740481C1C}">
                <a14:useLocalDpi xmlns:a14="http://schemas.microsoft.com/office/drawing/2010/main" val="0"/>
              </a:ext>
            </a:extLst>
          </a:blip>
          <a:srcRect l="38881" t="13686" r="33820" b="55301"/>
          <a:stretch/>
        </p:blipFill>
        <p:spPr>
          <a:xfrm>
            <a:off x="8904312" y="436893"/>
            <a:ext cx="1656184" cy="1881502"/>
          </a:xfrm>
          <a:prstGeom prst="rect">
            <a:avLst/>
          </a:prstGeom>
        </p:spPr>
      </p:pic>
      <p:pic>
        <p:nvPicPr>
          <p:cNvPr id="6" name="Picture 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164829" y="4293103"/>
            <a:ext cx="2565715" cy="2565715"/>
          </a:xfrm>
          <a:prstGeom prst="rect">
            <a:avLst/>
          </a:prstGeom>
        </p:spPr>
      </p:pic>
      <p:cxnSp>
        <p:nvCxnSpPr>
          <p:cNvPr id="8" name="Straight Connector 7"/>
          <p:cNvCxnSpPr/>
          <p:nvPr/>
        </p:nvCxnSpPr>
        <p:spPr>
          <a:xfrm flipH="1" flipV="1">
            <a:off x="3131460" y="1664427"/>
            <a:ext cx="6708957" cy="3852811"/>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flipV="1">
            <a:off x="4753810" y="1361530"/>
            <a:ext cx="5102231" cy="4127112"/>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flipV="1">
            <a:off x="7227595" y="1413154"/>
            <a:ext cx="2678492" cy="4089789"/>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9732405" y="1347242"/>
            <a:ext cx="326083" cy="4308103"/>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rotWithShape="1">
          <a:blip r:embed="rId4" cstate="print">
            <a:extLst>
              <a:ext uri="{28A0092B-C50C-407E-A947-70E740481C1C}">
                <a14:useLocalDpi xmlns:a14="http://schemas.microsoft.com/office/drawing/2010/main" val="0"/>
              </a:ext>
            </a:extLst>
          </a:blip>
          <a:srcRect t="49080" r="53054"/>
          <a:stretch/>
        </p:blipFill>
        <p:spPr>
          <a:xfrm>
            <a:off x="-89991" y="3338802"/>
            <a:ext cx="3177509" cy="3446453"/>
          </a:xfrm>
          <a:prstGeom prst="rect">
            <a:avLst/>
          </a:prstGeom>
        </p:spPr>
      </p:pic>
      <p:sp>
        <p:nvSpPr>
          <p:cNvPr id="7" name="Right Arrow 6">
            <a:hlinkClick r:id="rId11" action="ppaction://hlinksldjump"/>
          </p:cNvPr>
          <p:cNvSpPr/>
          <p:nvPr/>
        </p:nvSpPr>
        <p:spPr>
          <a:xfrm>
            <a:off x="5193799" y="2898981"/>
            <a:ext cx="1954780" cy="1512168"/>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US">
              <a:solidFill>
                <a:prstClr val="white"/>
              </a:solidFill>
              <a:latin typeface="Calibri"/>
            </a:endParaRPr>
          </a:p>
        </p:txBody>
      </p:sp>
      <p:pic>
        <p:nvPicPr>
          <p:cNvPr id="17" name="Picture 1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18947335">
            <a:off x="9094289" y="4114676"/>
            <a:ext cx="2565715" cy="2565715"/>
          </a:xfrm>
          <a:prstGeom prst="rect">
            <a:avLst/>
          </a:prstGeom>
        </p:spPr>
      </p:pic>
      <p:pic>
        <p:nvPicPr>
          <p:cNvPr id="18" name="Picture 17">
            <a:hlinkClick r:id="rId7" action="ppaction://hlinksldjump"/>
          </p:cNvPr>
          <p:cNvPicPr>
            <a:picLocks noChangeAspect="1"/>
          </p:cNvPicPr>
          <p:nvPr/>
        </p:nvPicPr>
        <p:blipFill>
          <a:blip r:embed="rId12">
            <a:extLst>
              <a:ext uri="{BEBA8EAE-BF5A-486C-A8C5-ECC9F3942E4B}">
                <a14:imgProps xmlns:a14="http://schemas.microsoft.com/office/drawing/2010/main">
                  <a14:imgLayer r:embed="rId13">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2052" y="652923"/>
            <a:ext cx="1870792" cy="1403093"/>
          </a:xfrm>
          <a:prstGeom prst="rect">
            <a:avLst/>
          </a:prstGeom>
        </p:spPr>
      </p:pic>
      <p:cxnSp>
        <p:nvCxnSpPr>
          <p:cNvPr id="19" name="Straight Connector 18"/>
          <p:cNvCxnSpPr/>
          <p:nvPr/>
        </p:nvCxnSpPr>
        <p:spPr>
          <a:xfrm flipH="1" flipV="1">
            <a:off x="813145" y="1605546"/>
            <a:ext cx="8631875" cy="3852810"/>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pic>
        <p:nvPicPr>
          <p:cNvPr id="21" name="Picture 20">
            <a:hlinkClick r:id="rId14" action="ppaction://hlinksldjump"/>
          </p:cNvPr>
          <p:cNvPicPr>
            <a:picLocks noChangeAspect="1"/>
          </p:cNvPicPr>
          <p:nvPr/>
        </p:nvPicPr>
        <p:blipFill>
          <a:blip r:embed="rId15">
            <a:extLst>
              <a:ext uri="{BEBA8EAE-BF5A-486C-A8C5-ECC9F3942E4B}">
                <a14:imgProps xmlns:a14="http://schemas.microsoft.com/office/drawing/2010/main">
                  <a14:imgLayer r:embed="rId16">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10215047" y="398600"/>
            <a:ext cx="2529696" cy="1897272"/>
          </a:xfrm>
          <a:prstGeom prst="rect">
            <a:avLst/>
          </a:prstGeom>
        </p:spPr>
      </p:pic>
      <p:cxnSp>
        <p:nvCxnSpPr>
          <p:cNvPr id="22" name="Straight Connector 21"/>
          <p:cNvCxnSpPr/>
          <p:nvPr/>
        </p:nvCxnSpPr>
        <p:spPr>
          <a:xfrm flipV="1">
            <a:off x="10012597" y="1195066"/>
            <a:ext cx="1434395" cy="4106142"/>
          </a:xfrm>
          <a:prstGeom prst="line">
            <a:avLst/>
          </a:prstGeom>
          <a:ln w="114300">
            <a:solidFill>
              <a:srgbClr val="FFFF00"/>
            </a:solidFill>
          </a:ln>
          <a:effectLst>
            <a:glow rad="101600">
              <a:srgbClr val="FFFF00">
                <a:alpha val="60000"/>
              </a:srgbClr>
            </a:glo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03753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
                    </p:tgtEl>
                  </p:cond>
                </p:stCondLst>
                <p:endSync evt="end" delay="0">
                  <p:rtn val="all"/>
                </p:endSync>
                <p:childTnLst>
                  <p:par>
                    <p:cTn id="11" fill="hold">
                      <p:stCondLst>
                        <p:cond delay="0"/>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500"/>
                            </p:stCondLst>
                            <p:childTnLst>
                              <p:par>
                                <p:cTn id="17" presetID="22" presetClass="exit" presetSubtype="4" fill="hold" nodeType="afterEffect">
                                  <p:stCondLst>
                                    <p:cond delay="0"/>
                                  </p:stCondLst>
                                  <p:childTnLst>
                                    <p:animEffect transition="out" filter="wipe(down)">
                                      <p:cBhvr>
                                        <p:cTn id="18" dur="500"/>
                                        <p:tgtEl>
                                          <p:spTgt spid="3"/>
                                        </p:tgtEl>
                                      </p:cBhvr>
                                    </p:animEffect>
                                    <p:set>
                                      <p:cBhvr>
                                        <p:cTn id="19" dur="1" fill="hold">
                                          <p:stCondLst>
                                            <p:cond delay="499"/>
                                          </p:stCondLst>
                                        </p:cTn>
                                        <p:tgtEl>
                                          <p:spTgt spid="3"/>
                                        </p:tgtEl>
                                        <p:attrNameLst>
                                          <p:attrName>style.visibility</p:attrName>
                                        </p:attrNameLst>
                                      </p:cBhvr>
                                      <p:to>
                                        <p:strVal val="hidden"/>
                                      </p:to>
                                    </p:set>
                                  </p:childTnLst>
                                </p:cTn>
                              </p:par>
                              <p:par>
                                <p:cTn id="20" presetID="22" presetClass="exit" presetSubtype="4" fill="hold" nodeType="withEffect">
                                  <p:stCondLst>
                                    <p:cond delay="0"/>
                                  </p:stCondLst>
                                  <p:childTnLst>
                                    <p:animEffect transition="out" filter="wipe(down)">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par>
                                <p:cTn id="23" presetID="53" presetClass="exit" presetSubtype="32" fill="hold" nodeType="withEffect">
                                  <p:stCondLst>
                                    <p:cond delay="0"/>
                                  </p:stCondLst>
                                  <p:childTnLst>
                                    <p:anim calcmode="lin" valueType="num">
                                      <p:cBhvr>
                                        <p:cTn id="24" dur="500"/>
                                        <p:tgtEl>
                                          <p:spTgt spid="13"/>
                                        </p:tgtEl>
                                        <p:attrNameLst>
                                          <p:attrName>ppt_w</p:attrName>
                                        </p:attrNameLst>
                                      </p:cBhvr>
                                      <p:tavLst>
                                        <p:tav tm="0">
                                          <p:val>
                                            <p:strVal val="ppt_w"/>
                                          </p:val>
                                        </p:tav>
                                        <p:tav tm="100000">
                                          <p:val>
                                            <p:fltVal val="0"/>
                                          </p:val>
                                        </p:tav>
                                      </p:tavLst>
                                    </p:anim>
                                    <p:anim calcmode="lin" valueType="num">
                                      <p:cBhvr>
                                        <p:cTn id="25" dur="500"/>
                                        <p:tgtEl>
                                          <p:spTgt spid="13"/>
                                        </p:tgtEl>
                                        <p:attrNameLst>
                                          <p:attrName>ppt_h</p:attrName>
                                        </p:attrNameLst>
                                      </p:cBhvr>
                                      <p:tavLst>
                                        <p:tav tm="0">
                                          <p:val>
                                            <p:strVal val="ppt_h"/>
                                          </p:val>
                                        </p:tav>
                                        <p:tav tm="100000">
                                          <p:val>
                                            <p:fltVal val="0"/>
                                          </p:val>
                                        </p:tav>
                                      </p:tavLst>
                                    </p:anim>
                                    <p:animEffect transition="out" filter="fade">
                                      <p:cBhvr>
                                        <p:cTn id="26" dur="500"/>
                                        <p:tgtEl>
                                          <p:spTgt spid="13"/>
                                        </p:tgtEl>
                                      </p:cBhvr>
                                    </p:animEffect>
                                    <p:set>
                                      <p:cBhvr>
                                        <p:cTn id="27" dur="1" fill="hold">
                                          <p:stCondLst>
                                            <p:cond delay="4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28" restart="whenNotActive" fill="hold" evtFilter="cancelBubble" nodeType="interactiveSeq">
                <p:stCondLst>
                  <p:cond evt="onClick" delay="0">
                    <p:tgtEl>
                      <p:spTgt spid="4"/>
                    </p:tgtEl>
                  </p:cond>
                </p:stCondLst>
                <p:endSync evt="end" delay="0">
                  <p:rtn val="all"/>
                </p:endSync>
                <p:childTnLst>
                  <p:par>
                    <p:cTn id="29" fill="hold">
                      <p:stCondLst>
                        <p:cond delay="0"/>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down)">
                                      <p:cBhvr>
                                        <p:cTn id="33" dur="500"/>
                                        <p:tgtEl>
                                          <p:spTgt spid="12"/>
                                        </p:tgtEl>
                                      </p:cBhvr>
                                    </p:animEffect>
                                  </p:childTnLst>
                                </p:cTn>
                              </p:par>
                            </p:childTnLst>
                          </p:cTn>
                        </p:par>
                        <p:par>
                          <p:cTn id="34" fill="hold">
                            <p:stCondLst>
                              <p:cond delay="500"/>
                            </p:stCondLst>
                            <p:childTnLst>
                              <p:par>
                                <p:cTn id="35" presetID="22" presetClass="exit" presetSubtype="4" fill="hold" nodeType="afterEffect">
                                  <p:stCondLst>
                                    <p:cond delay="0"/>
                                  </p:stCondLst>
                                  <p:childTnLst>
                                    <p:animEffect transition="out" filter="wipe(down)">
                                      <p:cBhvr>
                                        <p:cTn id="36" dur="500"/>
                                        <p:tgtEl>
                                          <p:spTgt spid="4"/>
                                        </p:tgtEl>
                                      </p:cBhvr>
                                    </p:animEffect>
                                    <p:set>
                                      <p:cBhvr>
                                        <p:cTn id="37" dur="1" fill="hold">
                                          <p:stCondLst>
                                            <p:cond delay="499"/>
                                          </p:stCondLst>
                                        </p:cTn>
                                        <p:tgtEl>
                                          <p:spTgt spid="4"/>
                                        </p:tgtEl>
                                        <p:attrNameLst>
                                          <p:attrName>style.visibility</p:attrName>
                                        </p:attrNameLst>
                                      </p:cBhvr>
                                      <p:to>
                                        <p:strVal val="hidden"/>
                                      </p:to>
                                    </p:set>
                                  </p:childTnLst>
                                </p:cTn>
                              </p:par>
                              <p:par>
                                <p:cTn id="38" presetID="22" presetClass="exit" presetSubtype="4" fill="hold" nodeType="withEffect">
                                  <p:stCondLst>
                                    <p:cond delay="0"/>
                                  </p:stCondLst>
                                  <p:childTnLst>
                                    <p:animEffect transition="out" filter="wipe(down)">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par>
                                <p:cTn id="41" presetID="53" presetClass="exit" presetSubtype="32" fill="hold" nodeType="withEffect">
                                  <p:stCondLst>
                                    <p:cond delay="0"/>
                                  </p:stCondLst>
                                  <p:childTnLst>
                                    <p:anim calcmode="lin" valueType="num">
                                      <p:cBhvr>
                                        <p:cTn id="42" dur="500"/>
                                        <p:tgtEl>
                                          <p:spTgt spid="11"/>
                                        </p:tgtEl>
                                        <p:attrNameLst>
                                          <p:attrName>ppt_w</p:attrName>
                                        </p:attrNameLst>
                                      </p:cBhvr>
                                      <p:tavLst>
                                        <p:tav tm="0">
                                          <p:val>
                                            <p:strVal val="ppt_w"/>
                                          </p:val>
                                        </p:tav>
                                        <p:tav tm="100000">
                                          <p:val>
                                            <p:fltVal val="0"/>
                                          </p:val>
                                        </p:tav>
                                      </p:tavLst>
                                    </p:anim>
                                    <p:anim calcmode="lin" valueType="num">
                                      <p:cBhvr>
                                        <p:cTn id="43" dur="500"/>
                                        <p:tgtEl>
                                          <p:spTgt spid="11"/>
                                        </p:tgtEl>
                                        <p:attrNameLst>
                                          <p:attrName>ppt_h</p:attrName>
                                        </p:attrNameLst>
                                      </p:cBhvr>
                                      <p:tavLst>
                                        <p:tav tm="0">
                                          <p:val>
                                            <p:strVal val="ppt_h"/>
                                          </p:val>
                                        </p:tav>
                                        <p:tav tm="100000">
                                          <p:val>
                                            <p:fltVal val="0"/>
                                          </p:val>
                                        </p:tav>
                                      </p:tavLst>
                                    </p:anim>
                                    <p:animEffect transition="out" filter="fade">
                                      <p:cBhvr>
                                        <p:cTn id="44" dur="500"/>
                                        <p:tgtEl>
                                          <p:spTgt spid="11"/>
                                        </p:tgtEl>
                                      </p:cBhvr>
                                    </p:animEffect>
                                    <p:set>
                                      <p:cBhvr>
                                        <p:cTn id="45"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46" restart="whenNotActive" fill="hold" evtFilter="cancelBubble" nodeType="interactiveSeq">
                <p:stCondLst>
                  <p:cond evt="onClick" delay="0">
                    <p:tgtEl>
                      <p:spTgt spid="2"/>
                    </p:tgtEl>
                  </p:cond>
                </p:stCondLst>
                <p:endSync evt="end" delay="0">
                  <p:rtn val="all"/>
                </p:endSync>
                <p:childTnLst>
                  <p:par>
                    <p:cTn id="47" fill="hold">
                      <p:stCondLst>
                        <p:cond delay="0"/>
                      </p:stCondLst>
                      <p:childTnLst>
                        <p:par>
                          <p:cTn id="48" fill="hold">
                            <p:stCondLst>
                              <p:cond delay="0"/>
                            </p:stCondLst>
                            <p:childTnLst>
                              <p:par>
                                <p:cTn id="49" presetID="22" presetClass="entr" presetSubtype="4"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down)">
                                      <p:cBhvr>
                                        <p:cTn id="51" dur="500"/>
                                        <p:tgtEl>
                                          <p:spTgt spid="10"/>
                                        </p:tgtEl>
                                      </p:cBhvr>
                                    </p:animEffect>
                                  </p:childTnLst>
                                </p:cTn>
                              </p:par>
                            </p:childTnLst>
                          </p:cTn>
                        </p:par>
                        <p:par>
                          <p:cTn id="52" fill="hold">
                            <p:stCondLst>
                              <p:cond delay="500"/>
                            </p:stCondLst>
                            <p:childTnLst>
                              <p:par>
                                <p:cTn id="53" presetID="22" presetClass="exit" presetSubtype="4" fill="hold" nodeType="afterEffect">
                                  <p:stCondLst>
                                    <p:cond delay="0"/>
                                  </p:stCondLst>
                                  <p:childTnLst>
                                    <p:animEffect transition="out" filter="wipe(down)">
                                      <p:cBhvr>
                                        <p:cTn id="54" dur="500"/>
                                        <p:tgtEl>
                                          <p:spTgt spid="2"/>
                                        </p:tgtEl>
                                      </p:cBhvr>
                                    </p:animEffect>
                                    <p:set>
                                      <p:cBhvr>
                                        <p:cTn id="55" dur="1" fill="hold">
                                          <p:stCondLst>
                                            <p:cond delay="499"/>
                                          </p:stCondLst>
                                        </p:cTn>
                                        <p:tgtEl>
                                          <p:spTgt spid="2"/>
                                        </p:tgtEl>
                                        <p:attrNameLst>
                                          <p:attrName>style.visibility</p:attrName>
                                        </p:attrNameLst>
                                      </p:cBhvr>
                                      <p:to>
                                        <p:strVal val="hidden"/>
                                      </p:to>
                                    </p:set>
                                  </p:childTnLst>
                                </p:cTn>
                              </p:par>
                              <p:par>
                                <p:cTn id="56" presetID="22" presetClass="exit" presetSubtype="4" fill="hold" nodeType="withEffect">
                                  <p:stCondLst>
                                    <p:cond delay="0"/>
                                  </p:stCondLst>
                                  <p:childTnLst>
                                    <p:animEffect transition="out" filter="wipe(down)">
                                      <p:cBhvr>
                                        <p:cTn id="57" dur="500"/>
                                        <p:tgtEl>
                                          <p:spTgt spid="10"/>
                                        </p:tgtEl>
                                      </p:cBhvr>
                                    </p:animEffect>
                                    <p:set>
                                      <p:cBhvr>
                                        <p:cTn id="58" dur="1" fill="hold">
                                          <p:stCondLst>
                                            <p:cond delay="499"/>
                                          </p:stCondLst>
                                        </p:cTn>
                                        <p:tgtEl>
                                          <p:spTgt spid="10"/>
                                        </p:tgtEl>
                                        <p:attrNameLst>
                                          <p:attrName>style.visibility</p:attrName>
                                        </p:attrNameLst>
                                      </p:cBhvr>
                                      <p:to>
                                        <p:strVal val="hidden"/>
                                      </p:to>
                                    </p:set>
                                  </p:childTnLst>
                                </p:cTn>
                              </p:par>
                              <p:par>
                                <p:cTn id="59" presetID="53" presetClass="exit" presetSubtype="32" fill="hold" nodeType="withEffect">
                                  <p:stCondLst>
                                    <p:cond delay="0"/>
                                  </p:stCondLst>
                                  <p:childTnLst>
                                    <p:anim calcmode="lin" valueType="num">
                                      <p:cBhvr>
                                        <p:cTn id="60" dur="500"/>
                                        <p:tgtEl>
                                          <p:spTgt spid="16"/>
                                        </p:tgtEl>
                                        <p:attrNameLst>
                                          <p:attrName>ppt_w</p:attrName>
                                        </p:attrNameLst>
                                      </p:cBhvr>
                                      <p:tavLst>
                                        <p:tav tm="0">
                                          <p:val>
                                            <p:strVal val="ppt_w"/>
                                          </p:val>
                                        </p:tav>
                                        <p:tav tm="100000">
                                          <p:val>
                                            <p:fltVal val="0"/>
                                          </p:val>
                                        </p:tav>
                                      </p:tavLst>
                                    </p:anim>
                                    <p:anim calcmode="lin" valueType="num">
                                      <p:cBhvr>
                                        <p:cTn id="61" dur="500"/>
                                        <p:tgtEl>
                                          <p:spTgt spid="16"/>
                                        </p:tgtEl>
                                        <p:attrNameLst>
                                          <p:attrName>ppt_h</p:attrName>
                                        </p:attrNameLst>
                                      </p:cBhvr>
                                      <p:tavLst>
                                        <p:tav tm="0">
                                          <p:val>
                                            <p:strVal val="ppt_h"/>
                                          </p:val>
                                        </p:tav>
                                        <p:tav tm="100000">
                                          <p:val>
                                            <p:fltVal val="0"/>
                                          </p:val>
                                        </p:tav>
                                      </p:tavLst>
                                    </p:anim>
                                    <p:animEffect transition="out" filter="fade">
                                      <p:cBhvr>
                                        <p:cTn id="62" dur="500"/>
                                        <p:tgtEl>
                                          <p:spTgt spid="16"/>
                                        </p:tgtEl>
                                      </p:cBhvr>
                                    </p:animEffect>
                                    <p:set>
                                      <p:cBhvr>
                                        <p:cTn id="63" dur="1" fill="hold">
                                          <p:stCondLst>
                                            <p:cond delay="4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64" restart="whenNotActive" fill="hold" evtFilter="cancelBubble" nodeType="interactiveSeq">
                <p:stCondLst>
                  <p:cond evt="onClick" delay="0">
                    <p:tgtEl>
                      <p:spTgt spid="5"/>
                    </p:tgtEl>
                  </p:cond>
                </p:stCondLst>
                <p:endSync evt="end" delay="0">
                  <p:rtn val="all"/>
                </p:endSync>
                <p:childTnLst>
                  <p:par>
                    <p:cTn id="65" fill="hold">
                      <p:stCondLst>
                        <p:cond delay="0"/>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childTnLst>
                          </p:cTn>
                        </p:par>
                        <p:par>
                          <p:cTn id="70" fill="hold">
                            <p:stCondLst>
                              <p:cond delay="500"/>
                            </p:stCondLst>
                            <p:childTnLst>
                              <p:par>
                                <p:cTn id="71" presetID="22" presetClass="exit" presetSubtype="4" fill="hold" nodeType="afterEffect">
                                  <p:stCondLst>
                                    <p:cond delay="0"/>
                                  </p:stCondLst>
                                  <p:childTnLst>
                                    <p:animEffect transition="out" filter="wipe(down)">
                                      <p:cBhvr>
                                        <p:cTn id="72" dur="500"/>
                                        <p:tgtEl>
                                          <p:spTgt spid="5"/>
                                        </p:tgtEl>
                                      </p:cBhvr>
                                    </p:animEffect>
                                    <p:set>
                                      <p:cBhvr>
                                        <p:cTn id="73" dur="1" fill="hold">
                                          <p:stCondLst>
                                            <p:cond delay="499"/>
                                          </p:stCondLst>
                                        </p:cTn>
                                        <p:tgtEl>
                                          <p:spTgt spid="5"/>
                                        </p:tgtEl>
                                        <p:attrNameLst>
                                          <p:attrName>style.visibility</p:attrName>
                                        </p:attrNameLst>
                                      </p:cBhvr>
                                      <p:to>
                                        <p:strVal val="hidden"/>
                                      </p:to>
                                    </p:set>
                                  </p:childTnLst>
                                </p:cTn>
                              </p:par>
                              <p:par>
                                <p:cTn id="74" presetID="22" presetClass="exit" presetSubtype="4" fill="hold" nodeType="withEffect">
                                  <p:stCondLst>
                                    <p:cond delay="0"/>
                                  </p:stCondLst>
                                  <p:childTnLst>
                                    <p:animEffect transition="out" filter="wipe(down)">
                                      <p:cBhvr>
                                        <p:cTn id="75" dur="500"/>
                                        <p:tgtEl>
                                          <p:spTgt spid="14"/>
                                        </p:tgtEl>
                                      </p:cBhvr>
                                    </p:animEffect>
                                    <p:set>
                                      <p:cBhvr>
                                        <p:cTn id="76" dur="1" fill="hold">
                                          <p:stCondLst>
                                            <p:cond delay="499"/>
                                          </p:stCondLst>
                                        </p:cTn>
                                        <p:tgtEl>
                                          <p:spTgt spid="14"/>
                                        </p:tgtEl>
                                        <p:attrNameLst>
                                          <p:attrName>style.visibility</p:attrName>
                                        </p:attrNameLst>
                                      </p:cBhvr>
                                      <p:to>
                                        <p:strVal val="hidden"/>
                                      </p:to>
                                    </p:set>
                                  </p:childTnLst>
                                </p:cTn>
                              </p:par>
                              <p:par>
                                <p:cTn id="77" presetID="53" presetClass="exit" presetSubtype="32" fill="hold" nodeType="withEffect">
                                  <p:stCondLst>
                                    <p:cond delay="0"/>
                                  </p:stCondLst>
                                  <p:childTnLst>
                                    <p:anim calcmode="lin" valueType="num">
                                      <p:cBhvr>
                                        <p:cTn id="78" dur="500"/>
                                        <p:tgtEl>
                                          <p:spTgt spid="15"/>
                                        </p:tgtEl>
                                        <p:attrNameLst>
                                          <p:attrName>ppt_w</p:attrName>
                                        </p:attrNameLst>
                                      </p:cBhvr>
                                      <p:tavLst>
                                        <p:tav tm="0">
                                          <p:val>
                                            <p:strVal val="ppt_w"/>
                                          </p:val>
                                        </p:tav>
                                        <p:tav tm="100000">
                                          <p:val>
                                            <p:fltVal val="0"/>
                                          </p:val>
                                        </p:tav>
                                      </p:tavLst>
                                    </p:anim>
                                    <p:anim calcmode="lin" valueType="num">
                                      <p:cBhvr>
                                        <p:cTn id="79" dur="500"/>
                                        <p:tgtEl>
                                          <p:spTgt spid="15"/>
                                        </p:tgtEl>
                                        <p:attrNameLst>
                                          <p:attrName>ppt_h</p:attrName>
                                        </p:attrNameLst>
                                      </p:cBhvr>
                                      <p:tavLst>
                                        <p:tav tm="0">
                                          <p:val>
                                            <p:strVal val="ppt_h"/>
                                          </p:val>
                                        </p:tav>
                                        <p:tav tm="100000">
                                          <p:val>
                                            <p:fltVal val="0"/>
                                          </p:val>
                                        </p:tav>
                                      </p:tavLst>
                                    </p:anim>
                                    <p:animEffect transition="out" filter="fade">
                                      <p:cBhvr>
                                        <p:cTn id="80" dur="500"/>
                                        <p:tgtEl>
                                          <p:spTgt spid="15"/>
                                        </p:tgtEl>
                                      </p:cBhvr>
                                    </p:animEffect>
                                    <p:set>
                                      <p:cBhvr>
                                        <p:cTn id="81" dur="1" fill="hold">
                                          <p:stCondLst>
                                            <p:cond delay="49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82" restart="whenNotActive" fill="hold" evtFilter="cancelBubble" nodeType="interactiveSeq">
                <p:stCondLst>
                  <p:cond evt="onClick" delay="0">
                    <p:tgtEl>
                      <p:spTgt spid="6"/>
                    </p:tgtEl>
                  </p:cond>
                </p:stCondLst>
                <p:endSync evt="end" delay="0">
                  <p:rtn val="all"/>
                </p:endSync>
                <p:childTnLst>
                  <p:par>
                    <p:cTn id="83" fill="hold">
                      <p:stCondLst>
                        <p:cond delay="0"/>
                      </p:stCondLst>
                      <p:childTnLst>
                        <p:par>
                          <p:cTn id="84" fill="hold">
                            <p:stCondLst>
                              <p:cond delay="0"/>
                            </p:stCondLst>
                            <p:childTnLst>
                              <p:par>
                                <p:cTn id="85" presetID="1" presetClass="exit" presetSubtype="0" fill="hold" nodeType="clickEffect">
                                  <p:stCondLst>
                                    <p:cond delay="0"/>
                                  </p:stCondLst>
                                  <p:childTnLst>
                                    <p:set>
                                      <p:cBhvr>
                                        <p:cTn id="86" dur="1" fill="hold">
                                          <p:stCondLst>
                                            <p:cond delay="0"/>
                                          </p:stCondLst>
                                        </p:cTn>
                                        <p:tgtEl>
                                          <p:spTgt spid="6"/>
                                        </p:tgtEl>
                                        <p:attrNameLst>
                                          <p:attrName>style.visibility</p:attrName>
                                        </p:attrNameLst>
                                      </p:cBhvr>
                                      <p:to>
                                        <p:strVal val="hidden"/>
                                      </p:to>
                                    </p:set>
                                  </p:childTnLst>
                                </p:cTn>
                              </p:par>
                              <p:par>
                                <p:cTn id="87" presetID="47" presetClass="entr" presetSubtype="0" fill="hold" nodeType="withEffect">
                                  <p:stCondLst>
                                    <p:cond delay="0"/>
                                  </p:stCondLst>
                                  <p:childTnLst>
                                    <p:set>
                                      <p:cBhvr>
                                        <p:cTn id="88" dur="1" fill="hold">
                                          <p:stCondLst>
                                            <p:cond delay="0"/>
                                          </p:stCondLst>
                                        </p:cTn>
                                        <p:tgtEl>
                                          <p:spTgt spid="17"/>
                                        </p:tgtEl>
                                        <p:attrNameLst>
                                          <p:attrName>style.visibility</p:attrName>
                                        </p:attrNameLst>
                                      </p:cBhvr>
                                      <p:to>
                                        <p:strVal val="visible"/>
                                      </p:to>
                                    </p:set>
                                    <p:animEffect transition="in" filter="fade">
                                      <p:cBhvr>
                                        <p:cTn id="89" dur="1000"/>
                                        <p:tgtEl>
                                          <p:spTgt spid="17"/>
                                        </p:tgtEl>
                                      </p:cBhvr>
                                    </p:animEffect>
                                    <p:anim calcmode="lin" valueType="num">
                                      <p:cBhvr>
                                        <p:cTn id="90" dur="1000" fill="hold"/>
                                        <p:tgtEl>
                                          <p:spTgt spid="17"/>
                                        </p:tgtEl>
                                        <p:attrNameLst>
                                          <p:attrName>ppt_x</p:attrName>
                                        </p:attrNameLst>
                                      </p:cBhvr>
                                      <p:tavLst>
                                        <p:tav tm="0">
                                          <p:val>
                                            <p:strVal val="#ppt_x"/>
                                          </p:val>
                                        </p:tav>
                                        <p:tav tm="100000">
                                          <p:val>
                                            <p:strVal val="#ppt_x"/>
                                          </p:val>
                                        </p:tav>
                                      </p:tavLst>
                                    </p:anim>
                                    <p:anim calcmode="lin" valueType="num">
                                      <p:cBhvr>
                                        <p:cTn id="91" dur="1000" fill="hold"/>
                                        <p:tgtEl>
                                          <p:spTgt spid="17"/>
                                        </p:tgtEl>
                                        <p:attrNameLst>
                                          <p:attrName>ppt_y</p:attrName>
                                        </p:attrNameLst>
                                      </p:cBhvr>
                                      <p:tavLst>
                                        <p:tav tm="0">
                                          <p:val>
                                            <p:strVal val="#ppt_y-.1"/>
                                          </p:val>
                                        </p:tav>
                                        <p:tav tm="100000">
                                          <p:val>
                                            <p:strVal val="#ppt_y"/>
                                          </p:val>
                                        </p:tav>
                                      </p:tavLst>
                                    </p:anim>
                                  </p:childTnLst>
                                </p:cTn>
                              </p:par>
                            </p:childTnLst>
                          </p:cTn>
                        </p:par>
                        <p:par>
                          <p:cTn id="92" fill="hold">
                            <p:stCondLst>
                              <p:cond delay="1000"/>
                            </p:stCondLst>
                            <p:childTnLst>
                              <p:par>
                                <p:cTn id="93" presetID="64" presetClass="path" presetSubtype="0" accel="50000" decel="50000" fill="hold" nodeType="afterEffect">
                                  <p:stCondLst>
                                    <p:cond delay="0"/>
                                  </p:stCondLst>
                                  <p:childTnLst>
                                    <p:animMotion origin="layout" path="M -2.49381E-6 2.96296E-6 L -0.82367 -1.00602 " pathEditMode="relative" rAng="0" ptsTypes="AA">
                                      <p:cBhvr>
                                        <p:cTn id="94" dur="2000" fill="hold"/>
                                        <p:tgtEl>
                                          <p:spTgt spid="17"/>
                                        </p:tgtEl>
                                        <p:attrNameLst>
                                          <p:attrName>ppt_x</p:attrName>
                                          <p:attrName>ppt_y</p:attrName>
                                        </p:attrNameLst>
                                      </p:cBhvr>
                                      <p:rCtr x="-41190" y="-50301"/>
                                    </p:animMotion>
                                  </p:childTnLst>
                                </p:cTn>
                              </p:par>
                            </p:childTnLst>
                          </p:cTn>
                        </p:par>
                      </p:childTnLst>
                    </p:cTn>
                  </p:par>
                </p:childTnLst>
              </p:cTn>
              <p:nextCondLst>
                <p:cond evt="onClick" delay="0">
                  <p:tgtEl>
                    <p:spTgt spid="6"/>
                  </p:tgtEl>
                </p:cond>
              </p:nextCondLst>
            </p:seq>
            <p:seq concurrent="1" nextAc="seek">
              <p:cTn id="95" restart="whenNotActive" fill="hold" evtFilter="cancelBubble" nodeType="interactiveSeq">
                <p:stCondLst>
                  <p:cond evt="onClick" delay="0">
                    <p:tgtEl>
                      <p:spTgt spid="18"/>
                    </p:tgtEl>
                  </p:cond>
                </p:stCondLst>
                <p:endSync evt="end" delay="0">
                  <p:rtn val="all"/>
                </p:endSync>
                <p:childTnLst>
                  <p:par>
                    <p:cTn id="96" fill="hold">
                      <p:stCondLst>
                        <p:cond delay="0"/>
                      </p:stCondLst>
                      <p:childTnLst>
                        <p:par>
                          <p:cTn id="97" fill="hold">
                            <p:stCondLst>
                              <p:cond delay="0"/>
                            </p:stCondLst>
                            <p:childTnLst>
                              <p:par>
                                <p:cTn id="98" presetID="22" presetClass="entr" presetSubtype="4" fill="hold" nodeType="clickEffect">
                                  <p:stCondLst>
                                    <p:cond delay="0"/>
                                  </p:stCondLst>
                                  <p:childTnLst>
                                    <p:set>
                                      <p:cBhvr>
                                        <p:cTn id="99" dur="1" fill="hold">
                                          <p:stCondLst>
                                            <p:cond delay="0"/>
                                          </p:stCondLst>
                                        </p:cTn>
                                        <p:tgtEl>
                                          <p:spTgt spid="19"/>
                                        </p:tgtEl>
                                        <p:attrNameLst>
                                          <p:attrName>style.visibility</p:attrName>
                                        </p:attrNameLst>
                                      </p:cBhvr>
                                      <p:to>
                                        <p:strVal val="visible"/>
                                      </p:to>
                                    </p:set>
                                    <p:animEffect transition="in" filter="wipe(down)">
                                      <p:cBhvr>
                                        <p:cTn id="100" dur="500"/>
                                        <p:tgtEl>
                                          <p:spTgt spid="19"/>
                                        </p:tgtEl>
                                      </p:cBhvr>
                                    </p:animEffect>
                                  </p:childTnLst>
                                </p:cTn>
                              </p:par>
                            </p:childTnLst>
                          </p:cTn>
                        </p:par>
                        <p:par>
                          <p:cTn id="101" fill="hold">
                            <p:stCondLst>
                              <p:cond delay="500"/>
                            </p:stCondLst>
                            <p:childTnLst>
                              <p:par>
                                <p:cTn id="102" presetID="22" presetClass="exit" presetSubtype="4" fill="hold" nodeType="afterEffect">
                                  <p:stCondLst>
                                    <p:cond delay="0"/>
                                  </p:stCondLst>
                                  <p:childTnLst>
                                    <p:animEffect transition="out" filter="wipe(down)">
                                      <p:cBhvr>
                                        <p:cTn id="103" dur="500"/>
                                        <p:tgtEl>
                                          <p:spTgt spid="18"/>
                                        </p:tgtEl>
                                      </p:cBhvr>
                                    </p:animEffect>
                                    <p:set>
                                      <p:cBhvr>
                                        <p:cTn id="104" dur="1" fill="hold">
                                          <p:stCondLst>
                                            <p:cond delay="499"/>
                                          </p:stCondLst>
                                        </p:cTn>
                                        <p:tgtEl>
                                          <p:spTgt spid="18"/>
                                        </p:tgtEl>
                                        <p:attrNameLst>
                                          <p:attrName>style.visibility</p:attrName>
                                        </p:attrNameLst>
                                      </p:cBhvr>
                                      <p:to>
                                        <p:strVal val="hidden"/>
                                      </p:to>
                                    </p:set>
                                  </p:childTnLst>
                                </p:cTn>
                              </p:par>
                              <p:par>
                                <p:cTn id="105" presetID="22" presetClass="exit" presetSubtype="4" fill="hold" nodeType="withEffect">
                                  <p:stCondLst>
                                    <p:cond delay="0"/>
                                  </p:stCondLst>
                                  <p:childTnLst>
                                    <p:animEffect transition="out" filter="wipe(down)">
                                      <p:cBhvr>
                                        <p:cTn id="106" dur="500"/>
                                        <p:tgtEl>
                                          <p:spTgt spid="19"/>
                                        </p:tgtEl>
                                      </p:cBhvr>
                                    </p:animEffect>
                                    <p:set>
                                      <p:cBhvr>
                                        <p:cTn id="107" dur="1" fill="hold">
                                          <p:stCondLst>
                                            <p:cond delay="4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108" restart="whenNotActive" fill="hold" evtFilter="cancelBubble" nodeType="interactiveSeq">
                <p:stCondLst>
                  <p:cond evt="onClick" delay="0">
                    <p:tgtEl>
                      <p:spTgt spid="21"/>
                    </p:tgtEl>
                  </p:cond>
                </p:stCondLst>
                <p:endSync evt="end" delay="0">
                  <p:rtn val="all"/>
                </p:endSync>
                <p:childTnLst>
                  <p:par>
                    <p:cTn id="109" fill="hold">
                      <p:stCondLst>
                        <p:cond delay="0"/>
                      </p:stCondLst>
                      <p:childTnLst>
                        <p:par>
                          <p:cTn id="110" fill="hold">
                            <p:stCondLst>
                              <p:cond delay="0"/>
                            </p:stCondLst>
                            <p:childTnLst>
                              <p:par>
                                <p:cTn id="111" presetID="22" presetClass="entr" presetSubtype="4" fill="hold" nodeType="clickEffect">
                                  <p:stCondLst>
                                    <p:cond delay="0"/>
                                  </p:stCondLst>
                                  <p:childTnLst>
                                    <p:set>
                                      <p:cBhvr>
                                        <p:cTn id="112" dur="1" fill="hold">
                                          <p:stCondLst>
                                            <p:cond delay="0"/>
                                          </p:stCondLst>
                                        </p:cTn>
                                        <p:tgtEl>
                                          <p:spTgt spid="22"/>
                                        </p:tgtEl>
                                        <p:attrNameLst>
                                          <p:attrName>style.visibility</p:attrName>
                                        </p:attrNameLst>
                                      </p:cBhvr>
                                      <p:to>
                                        <p:strVal val="visible"/>
                                      </p:to>
                                    </p:set>
                                    <p:animEffect transition="in" filter="wipe(down)">
                                      <p:cBhvr>
                                        <p:cTn id="113" dur="500"/>
                                        <p:tgtEl>
                                          <p:spTgt spid="22"/>
                                        </p:tgtEl>
                                      </p:cBhvr>
                                    </p:animEffect>
                                  </p:childTnLst>
                                </p:cTn>
                              </p:par>
                            </p:childTnLst>
                          </p:cTn>
                        </p:par>
                        <p:par>
                          <p:cTn id="114" fill="hold">
                            <p:stCondLst>
                              <p:cond delay="500"/>
                            </p:stCondLst>
                            <p:childTnLst>
                              <p:par>
                                <p:cTn id="115" presetID="22" presetClass="exit" presetSubtype="4" fill="hold" nodeType="afterEffect">
                                  <p:stCondLst>
                                    <p:cond delay="0"/>
                                  </p:stCondLst>
                                  <p:childTnLst>
                                    <p:animEffect transition="out" filter="wipe(down)">
                                      <p:cBhvr>
                                        <p:cTn id="116" dur="500"/>
                                        <p:tgtEl>
                                          <p:spTgt spid="21"/>
                                        </p:tgtEl>
                                      </p:cBhvr>
                                    </p:animEffect>
                                    <p:set>
                                      <p:cBhvr>
                                        <p:cTn id="117" dur="1" fill="hold">
                                          <p:stCondLst>
                                            <p:cond delay="499"/>
                                          </p:stCondLst>
                                        </p:cTn>
                                        <p:tgtEl>
                                          <p:spTgt spid="21"/>
                                        </p:tgtEl>
                                        <p:attrNameLst>
                                          <p:attrName>style.visibility</p:attrName>
                                        </p:attrNameLst>
                                      </p:cBhvr>
                                      <p:to>
                                        <p:strVal val="hidden"/>
                                      </p:to>
                                    </p:set>
                                  </p:childTnLst>
                                </p:cTn>
                              </p:par>
                              <p:par>
                                <p:cTn id="118" presetID="22" presetClass="exit" presetSubtype="4" fill="hold" nodeType="withEffect">
                                  <p:stCondLst>
                                    <p:cond delay="0"/>
                                  </p:stCondLst>
                                  <p:childTnLst>
                                    <p:animEffect transition="out" filter="wipe(down)">
                                      <p:cBhvr>
                                        <p:cTn id="119" dur="500"/>
                                        <p:tgtEl>
                                          <p:spTgt spid="22"/>
                                        </p:tgtEl>
                                      </p:cBhvr>
                                    </p:animEffect>
                                    <p:set>
                                      <p:cBhvr>
                                        <p:cTn id="120" dur="1" fill="hold">
                                          <p:stCondLst>
                                            <p:cond delay="499"/>
                                          </p:stCondLst>
                                        </p:cTn>
                                        <p:tgtEl>
                                          <p:spTgt spid="22"/>
                                        </p:tgtEl>
                                        <p:attrNameLst>
                                          <p:attrName>style.visibility</p:attrName>
                                        </p:attrNameLst>
                                      </p:cBhvr>
                                      <p:to>
                                        <p:strVal val="hidden"/>
                                      </p:to>
                                    </p:set>
                                  </p:childTnLst>
                                </p:cTn>
                              </p:par>
                              <p:par>
                                <p:cTn id="121" presetID="31" presetClass="entr" presetSubtype="0" fill="hold" grpId="0" nodeType="withEffect">
                                  <p:stCondLst>
                                    <p:cond delay="0"/>
                                  </p:stCondLst>
                                  <p:childTnLst>
                                    <p:set>
                                      <p:cBhvr>
                                        <p:cTn id="122" dur="1" fill="hold">
                                          <p:stCondLst>
                                            <p:cond delay="0"/>
                                          </p:stCondLst>
                                        </p:cTn>
                                        <p:tgtEl>
                                          <p:spTgt spid="7"/>
                                        </p:tgtEl>
                                        <p:attrNameLst>
                                          <p:attrName>style.visibility</p:attrName>
                                        </p:attrNameLst>
                                      </p:cBhvr>
                                      <p:to>
                                        <p:strVal val="visible"/>
                                      </p:to>
                                    </p:set>
                                    <p:anim calcmode="lin" valueType="num">
                                      <p:cBhvr>
                                        <p:cTn id="123" dur="1000" fill="hold"/>
                                        <p:tgtEl>
                                          <p:spTgt spid="7"/>
                                        </p:tgtEl>
                                        <p:attrNameLst>
                                          <p:attrName>ppt_w</p:attrName>
                                        </p:attrNameLst>
                                      </p:cBhvr>
                                      <p:tavLst>
                                        <p:tav tm="0">
                                          <p:val>
                                            <p:fltVal val="0"/>
                                          </p:val>
                                        </p:tav>
                                        <p:tav tm="100000">
                                          <p:val>
                                            <p:strVal val="#ppt_w"/>
                                          </p:val>
                                        </p:tav>
                                      </p:tavLst>
                                    </p:anim>
                                    <p:anim calcmode="lin" valueType="num">
                                      <p:cBhvr>
                                        <p:cTn id="124" dur="1000" fill="hold"/>
                                        <p:tgtEl>
                                          <p:spTgt spid="7"/>
                                        </p:tgtEl>
                                        <p:attrNameLst>
                                          <p:attrName>ppt_h</p:attrName>
                                        </p:attrNameLst>
                                      </p:cBhvr>
                                      <p:tavLst>
                                        <p:tav tm="0">
                                          <p:val>
                                            <p:fltVal val="0"/>
                                          </p:val>
                                        </p:tav>
                                        <p:tav tm="100000">
                                          <p:val>
                                            <p:strVal val="#ppt_h"/>
                                          </p:val>
                                        </p:tav>
                                      </p:tavLst>
                                    </p:anim>
                                    <p:anim calcmode="lin" valueType="num">
                                      <p:cBhvr>
                                        <p:cTn id="125" dur="1000" fill="hold"/>
                                        <p:tgtEl>
                                          <p:spTgt spid="7"/>
                                        </p:tgtEl>
                                        <p:attrNameLst>
                                          <p:attrName>style.rotation</p:attrName>
                                        </p:attrNameLst>
                                      </p:cBhvr>
                                      <p:tavLst>
                                        <p:tav tm="0">
                                          <p:val>
                                            <p:fltVal val="90"/>
                                          </p:val>
                                        </p:tav>
                                        <p:tav tm="100000">
                                          <p:val>
                                            <p:fltVal val="0"/>
                                          </p:val>
                                        </p:tav>
                                      </p:tavLst>
                                    </p:anim>
                                    <p:animEffect transition="in" filter="fade">
                                      <p:cBhvr>
                                        <p:cTn id="126" dur="1000"/>
                                        <p:tgtEl>
                                          <p:spTgt spid="7"/>
                                        </p:tgtEl>
                                      </p:cBhvr>
                                    </p:animEffect>
                                  </p:childTnLst>
                                </p:cTn>
                              </p:par>
                            </p:childTnLst>
                          </p:cTn>
                        </p:par>
                      </p:childTnLst>
                    </p:cTn>
                  </p:par>
                </p:childTnLst>
              </p:cTn>
              <p:nextCondLst>
                <p:cond evt="onClick" delay="0">
                  <p:tgtEl>
                    <p:spTgt spid="21"/>
                  </p:tgtEl>
                </p:cond>
              </p:nextCondLst>
            </p:seq>
          </p:childTnLst>
        </p:cTn>
      </p:par>
    </p:tnLst>
    <p:bldLst>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9000" r="-1000"/>
          </a:stretch>
        </a:blipFill>
        <a:effectLst/>
      </p:bgPr>
    </p:bg>
    <p:spTree>
      <p:nvGrpSpPr>
        <p:cNvPr id="1" name=""/>
        <p:cNvGrpSpPr/>
        <p:nvPr/>
      </p:nvGrpSpPr>
      <p:grpSpPr>
        <a:xfrm>
          <a:off x="0" y="0"/>
          <a:ext cx="0" cy="0"/>
          <a:chOff x="0" y="0"/>
          <a:chExt cx="0" cy="0"/>
        </a:xfrm>
      </p:grpSpPr>
      <p:sp>
        <p:nvSpPr>
          <p:cNvPr id="12" name="Text Box 11"/>
          <p:cNvSpPr txBox="1">
            <a:spLocks noChangeArrowheads="1"/>
          </p:cNvSpPr>
          <p:nvPr/>
        </p:nvSpPr>
        <p:spPr bwMode="auto">
          <a:xfrm>
            <a:off x="9872" y="0"/>
            <a:ext cx="12182128" cy="341632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eaLnBrk="1" hangingPunct="1">
              <a:spcBef>
                <a:spcPct val="50000"/>
              </a:spcBef>
            </a:pPr>
            <a:r>
              <a:rPr lang="en-US" altLang="en-US" sz="3600" b="1" smtClean="0">
                <a:solidFill>
                  <a:srgbClr val="FF0000"/>
                </a:solidFill>
              </a:rPr>
              <a:t>ĐỀ </a:t>
            </a:r>
            <a:r>
              <a:rPr lang="en-US" altLang="en-US" sz="3600" b="1">
                <a:solidFill>
                  <a:srgbClr val="FF0000"/>
                </a:solidFill>
              </a:rPr>
              <a:t>SỐ 1</a:t>
            </a:r>
          </a:p>
          <a:p>
            <a:pPr eaLnBrk="1" hangingPunct="1">
              <a:spcBef>
                <a:spcPct val="50000"/>
              </a:spcBef>
            </a:pPr>
            <a:r>
              <a:rPr lang="en-US" altLang="en-US" sz="3600">
                <a:solidFill>
                  <a:srgbClr val="0000FF"/>
                </a:solidFill>
              </a:rPr>
              <a:t>        Đọc bài: “</a:t>
            </a:r>
            <a:r>
              <a:rPr lang="en-US" altLang="en-US" sz="3600" b="1">
                <a:solidFill>
                  <a:srgbClr val="0000FF"/>
                </a:solidFill>
              </a:rPr>
              <a:t>Dế mèn bênh vực kẻ yếu</a:t>
            </a:r>
            <a:r>
              <a:rPr lang="en-US" altLang="en-US" sz="3600">
                <a:solidFill>
                  <a:srgbClr val="0000FF"/>
                </a:solidFill>
              </a:rPr>
              <a:t>” </a:t>
            </a:r>
            <a:r>
              <a:rPr lang="en-US" altLang="en-US" sz="3600" i="1">
                <a:solidFill>
                  <a:srgbClr val="0000FF"/>
                </a:solidFill>
              </a:rPr>
              <a:t>(Sách giáo khoa Tiếng Việt 4 tập 1 trang 4)</a:t>
            </a:r>
            <a:r>
              <a:rPr lang="en-US" altLang="en-US" sz="3600">
                <a:solidFill>
                  <a:srgbClr val="0000FF"/>
                </a:solidFill>
              </a:rPr>
              <a:t> đoạn: </a:t>
            </a:r>
            <a:endParaRPr lang="en-US" altLang="en-US" sz="3600" smtClean="0">
              <a:solidFill>
                <a:srgbClr val="0000FF"/>
              </a:solidFill>
            </a:endParaRPr>
          </a:p>
          <a:p>
            <a:pPr eaLnBrk="1" hangingPunct="1">
              <a:spcBef>
                <a:spcPct val="50000"/>
              </a:spcBef>
            </a:pPr>
            <a:r>
              <a:rPr lang="en-US" sz="3600" smtClean="0"/>
              <a:t>     </a:t>
            </a:r>
            <a:r>
              <a:rPr lang="vi-VN" sz="3600">
                <a:solidFill>
                  <a:srgbClr val="0000CC"/>
                </a:solidFill>
              </a:rPr>
              <a:t>Từ</a:t>
            </a:r>
            <a:r>
              <a:rPr lang="en-US" sz="3600" smtClean="0"/>
              <a:t> </a:t>
            </a:r>
            <a:r>
              <a:rPr lang="vi-VN" sz="3600" smtClean="0"/>
              <a:t>Chị </a:t>
            </a:r>
            <a:r>
              <a:rPr lang="vi-VN" sz="3600"/>
              <a:t>Nhà Trò </a:t>
            </a:r>
            <a:r>
              <a:rPr lang="vi-VN" sz="3600" smtClean="0">
                <a:solidFill>
                  <a:srgbClr val="0000CC"/>
                </a:solidFill>
              </a:rPr>
              <a:t>đến</a:t>
            </a:r>
            <a:r>
              <a:rPr lang="vi-VN" sz="3600" smtClean="0"/>
              <a:t> chị </a:t>
            </a:r>
            <a:r>
              <a:rPr lang="vi-VN" sz="3600"/>
              <a:t>Nhà Trò vẫn khóc.</a:t>
            </a:r>
            <a:br>
              <a:rPr lang="vi-VN" sz="3600"/>
            </a:br>
            <a:r>
              <a:rPr lang="en-US" altLang="en-US" sz="3600" smtClean="0">
                <a:solidFill>
                  <a:srgbClr val="0000FF"/>
                </a:solidFill>
              </a:rPr>
              <a:t>CH</a:t>
            </a:r>
            <a:r>
              <a:rPr lang="en-US" altLang="en-US" sz="3600">
                <a:solidFill>
                  <a:srgbClr val="0000FF"/>
                </a:solidFill>
              </a:rPr>
              <a:t>: Tìm những chi tiết cho thấy chị Nhà Trò rất yếu ớt? </a:t>
            </a:r>
            <a:endParaRPr lang="en-US" altLang="en-US" sz="3600" smtClean="0">
              <a:solidFill>
                <a:srgbClr val="0000FF"/>
              </a:solidFill>
            </a:endParaRPr>
          </a:p>
        </p:txBody>
      </p:sp>
      <p:sp>
        <p:nvSpPr>
          <p:cNvPr id="13" name="Left Arrow 12">
            <a:hlinkClick r:id="rId4" action="ppaction://hlinksldjump"/>
          </p:cNvPr>
          <p:cNvSpPr/>
          <p:nvPr/>
        </p:nvSpPr>
        <p:spPr>
          <a:xfrm>
            <a:off x="263355" y="-15227"/>
            <a:ext cx="910631" cy="864096"/>
          </a:xfrm>
          <a:prstGeom prst="lef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fontAlgn="auto">
              <a:spcBef>
                <a:spcPts val="0"/>
              </a:spcBef>
              <a:spcAft>
                <a:spcPts val="0"/>
              </a:spcAft>
            </a:pPr>
            <a:endParaRPr lang="vi-VN">
              <a:solidFill>
                <a:prstClr val="white"/>
              </a:solidFill>
              <a:latin typeface="Arial" panose="020B0604020202020204" pitchFamily="34" charset="0"/>
              <a:cs typeface="Arial" panose="020B0604020202020204" pitchFamily="34" charset="0"/>
            </a:endParaRPr>
          </a:p>
        </p:txBody>
      </p:sp>
      <p:sp>
        <p:nvSpPr>
          <p:cNvPr id="4" name="Text Box 11"/>
          <p:cNvSpPr txBox="1">
            <a:spLocks noChangeArrowheads="1"/>
          </p:cNvSpPr>
          <p:nvPr/>
        </p:nvSpPr>
        <p:spPr bwMode="auto">
          <a:xfrm>
            <a:off x="-8204" y="3414967"/>
            <a:ext cx="12182128" cy="3416320"/>
          </a:xfrm>
          <a:prstGeom prst="rect">
            <a:avLst/>
          </a:prstGeom>
          <a:solidFill>
            <a:srgbClr val="FFFFFF">
              <a:alpha val="63922"/>
            </a:srgbClr>
          </a:solidFill>
          <a:ln>
            <a:noFill/>
          </a:ln>
        </p:spPr>
        <p:txBody>
          <a:bodyPr wrap="square">
            <a:spAutoFit/>
          </a:bodyPr>
          <a:lstStyle>
            <a:lvl1pPr eaLnBrk="0" hangingPunct="0">
              <a:defRPr>
                <a:solidFill>
                  <a:schemeClr val="tx1"/>
                </a:solidFill>
                <a:latin typeface="Times New Roman" panose="02020603050405020304" pitchFamily="18" charset="0"/>
              </a:defRPr>
            </a:lvl1pPr>
            <a:lvl2pPr marL="742950" indent="-285750" eaLnBrk="0" hangingPunct="0">
              <a:defRPr>
                <a:solidFill>
                  <a:schemeClr val="tx1"/>
                </a:solidFill>
                <a:latin typeface="Times New Roman" panose="02020603050405020304" pitchFamily="18" charset="0"/>
              </a:defRPr>
            </a:lvl2pPr>
            <a:lvl3pPr marL="1143000" indent="-228600" eaLnBrk="0" hangingPunct="0">
              <a:defRPr>
                <a:solidFill>
                  <a:schemeClr val="tx1"/>
                </a:solidFill>
                <a:latin typeface="Times New Roman" panose="02020603050405020304" pitchFamily="18" charset="0"/>
              </a:defRPr>
            </a:lvl3pPr>
            <a:lvl4pPr marL="1600200" indent="-228600" eaLnBrk="0" hangingPunct="0">
              <a:defRPr>
                <a:solidFill>
                  <a:schemeClr val="tx1"/>
                </a:solidFill>
                <a:latin typeface="Times New Roman" panose="02020603050405020304" pitchFamily="18" charset="0"/>
              </a:defRPr>
            </a:lvl4pPr>
            <a:lvl5pPr marL="2057400" indent="-228600" eaLnBrk="0" hangingPunct="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eaLnBrk="1" hangingPunct="1">
              <a:spcBef>
                <a:spcPts val="0"/>
              </a:spcBef>
            </a:pPr>
            <a:r>
              <a:rPr lang="vi-VN" altLang="en-US" sz="3600"/>
              <a:t>Đó là những chi tiết:</a:t>
            </a:r>
          </a:p>
          <a:p>
            <a:pPr eaLnBrk="1" hangingPunct="1">
              <a:spcBef>
                <a:spcPts val="0"/>
              </a:spcBef>
            </a:pPr>
            <a:r>
              <a:rPr lang="vi-VN" altLang="en-US" sz="3600"/>
              <a:t>Bé nhỏ gầy yếu quá.</a:t>
            </a:r>
          </a:p>
          <a:p>
            <a:pPr eaLnBrk="1" hangingPunct="1">
              <a:spcBef>
                <a:spcPts val="0"/>
              </a:spcBef>
            </a:pPr>
            <a:r>
              <a:rPr lang="vi-VN" altLang="en-US" sz="3600"/>
              <a:t>Người bự những phấn như mới lột.</a:t>
            </a:r>
          </a:p>
          <a:p>
            <a:pPr eaLnBrk="1" hangingPunct="1">
              <a:spcBef>
                <a:spcPts val="0"/>
              </a:spcBef>
            </a:pPr>
            <a:r>
              <a:rPr lang="vi-VN" altLang="en-US" sz="3600"/>
              <a:t>Hai cánh mỏng như cánh bướm non, ngắn chùn chùn, chưa quen mở, yếu ớt không bay xa được xa, kiếm ăn không đủ bữa, nghèo túng.</a:t>
            </a:r>
          </a:p>
        </p:txBody>
      </p:sp>
    </p:spTree>
    <p:extLst>
      <p:ext uri="{BB962C8B-B14F-4D97-AF65-F5344CB8AC3E}">
        <p14:creationId xmlns:p14="http://schemas.microsoft.com/office/powerpoint/2010/main" val="25933436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7465CCDA-01A6-4688-B249-8F93C836B18E}"/>
  <p:tag name="ISPRING_RESOURCE_FOLDER" val="G:\Elearning\Lớp 4\Cô lethingochuong Lớp 4\Tuan 10 On tap Giua Hoc ki I tiet 1 va 3\"/>
  <p:tag name="ISPRING_PRESENTATION_PATH" val="G:\Elearning\Lớp 4\Cô lethingochuong Lớp 4\Tuan 10 On tap Giua Hoc ki I tiet 1 va 3.pptx"/>
  <p:tag name="ISPRING_PROJECT_VERSION" val="9.3"/>
  <p:tag name="ISPRING_PROJECT_FOLDER_UPDATED" val="1"/>
  <p:tag name="ISPRING_SCREEN_RECS_UPDATED" val="G:\Elearning\Lớp 4\Cô lethingochuong Lớp 4\Tuan 10 On tap Giua Hoc ki I tiet 1 va 3\"/>
</p:tagLst>
</file>

<file path=ppt/tags/tag2.xml><?xml version="1.0" encoding="utf-8"?>
<p:tagLst xmlns:a="http://schemas.openxmlformats.org/drawingml/2006/main" xmlns:r="http://schemas.openxmlformats.org/officeDocument/2006/relationships" xmlns:p="http://schemas.openxmlformats.org/presentationml/2006/main">
  <p:tag name="TIMING" val="|7.4"/>
</p:tagLst>
</file>

<file path=ppt/tags/tag3.xml><?xml version="1.0" encoding="utf-8"?>
<p:tagLst xmlns:a="http://schemas.openxmlformats.org/drawingml/2006/main" xmlns:r="http://schemas.openxmlformats.org/officeDocument/2006/relationships" xmlns:p="http://schemas.openxmlformats.org/presentationml/2006/main">
  <p:tag name="TIMING" val="|0.7"/>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1769</TotalTime>
  <Words>2180</Words>
  <Application>Microsoft Office PowerPoint</Application>
  <PresentationFormat>Widescreen</PresentationFormat>
  <Paragraphs>161</Paragraphs>
  <Slides>26</Slides>
  <Notes>14</Notes>
  <HiddenSlides>1</HiddenSlides>
  <MMClips>3</MMClips>
  <ScaleCrop>false</ScaleCrop>
  <HeadingPairs>
    <vt:vector size="6" baseType="variant">
      <vt:variant>
        <vt:lpstr>Fonts Used</vt:lpstr>
      </vt:variant>
      <vt:variant>
        <vt:i4>5</vt:i4>
      </vt:variant>
      <vt:variant>
        <vt:lpstr>Theme</vt:lpstr>
      </vt:variant>
      <vt:variant>
        <vt:i4>6</vt:i4>
      </vt:variant>
      <vt:variant>
        <vt:lpstr>Slide Titles</vt:lpstr>
      </vt:variant>
      <vt:variant>
        <vt:i4>26</vt:i4>
      </vt:variant>
    </vt:vector>
  </HeadingPairs>
  <TitlesOfParts>
    <vt:vector size="37" baseType="lpstr">
      <vt:lpstr>Arial</vt:lpstr>
      <vt:lpstr>Calibri</vt:lpstr>
      <vt:lpstr>Calibri Light</vt:lpstr>
      <vt:lpstr>Times New Roman</vt:lpstr>
      <vt:lpstr>UTM Cookies</vt:lpstr>
      <vt:lpstr>Office Theme</vt:lpstr>
      <vt:lpstr>2_Office Theme</vt:lpstr>
      <vt:lpstr>1_Office Theme</vt:lpstr>
      <vt:lpstr>4_Office Theme</vt:lpstr>
      <vt:lpstr>3_Office Theme</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Viettel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Nguyen Anh</dc:creator>
  <cp:lastModifiedBy>kkkkk</cp:lastModifiedBy>
  <cp:revision>379</cp:revision>
  <dcterms:created xsi:type="dcterms:W3CDTF">2011-12-02T08:50:25Z</dcterms:created>
  <dcterms:modified xsi:type="dcterms:W3CDTF">2021-10-08T04:12:17Z</dcterms:modified>
</cp:coreProperties>
</file>